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56bd00bfb974078" /><Relationship Type="http://schemas.openxmlformats.org/officeDocument/2006/relationships/extended-properties" Target="/docProps/app.xml" Id="Ra3942d27e73d4258" /><Relationship Type="http://schemas.openxmlformats.org/officeDocument/2006/relationships/officeDocument" Target="/ppt/presentation.xml" Id="R23b391cf69b647cd" /></Relationships>
</file>

<file path=ppt/presentation.xml><?xml version="1.0" encoding="utf-8"?>
<p:presentation xmlns:p="http://schemas.openxmlformats.org/presentationml/2006/main">
  <p:sldMasterIdLst>
    <p:sldMasterId xmlns:r="http://schemas.openxmlformats.org/officeDocument/2006/relationships" id="2147483648" r:id="R7215c1221d624d89"/>
  </p:sldMasterIdLst>
  <p:notesMasterIdLst>
    <p:notesMasterId xmlns:r="http://schemas.openxmlformats.org/officeDocument/2006/relationships" r:id="R38e7d73088b94001"/>
  </p:notesMasterIdLst>
  <p:sldIdLst>
    <p:sldId xmlns:r="http://schemas.openxmlformats.org/officeDocument/2006/relationships" id="256" r:id="R40cbc69ef702471f"/>
    <p:sldId xmlns:r="http://schemas.openxmlformats.org/officeDocument/2006/relationships" id="257" r:id="R1917ee87e2294839"/>
    <p:sldId xmlns:r="http://schemas.openxmlformats.org/officeDocument/2006/relationships" id="258" r:id="R40ea9852d2644516"/>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0c80dfeb4844f26" /><Relationship Type="http://schemas.openxmlformats.org/officeDocument/2006/relationships/slideMaster" Target="/ppt/slideMasters/slideMaster1.xml" Id="R7215c1221d624d89" /><Relationship Type="http://schemas.openxmlformats.org/officeDocument/2006/relationships/notesMaster" Target="/ppt/notesMasters/notesMaster1.xml" Id="R38e7d73088b94001" /><Relationship Type="http://schemas.openxmlformats.org/officeDocument/2006/relationships/presProps" Target="/ppt/presProps.xml" Id="Rc2d5f4bcae6b49dd" /><Relationship Type="http://schemas.openxmlformats.org/officeDocument/2006/relationships/tableStyles" Target="/ppt/tableStyles.xml" Id="Rf90d29b724804405" /><Relationship Type="http://schemas.openxmlformats.org/officeDocument/2006/relationships/slide" Target="/ppt/slides/slide1.xml" Id="R40cbc69ef702471f" /><Relationship Type="http://schemas.openxmlformats.org/officeDocument/2006/relationships/slide" Target="/ppt/slides/slide2.xml" Id="R1917ee87e2294839" /><Relationship Type="http://schemas.openxmlformats.org/officeDocument/2006/relationships/slide" Target="/ppt/slides/slide3.xml" Id="R40ea9852d264451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29cb01ba32b4b1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d75d8bd319d4758" /><Relationship Type="http://schemas.openxmlformats.org/officeDocument/2006/relationships/notesMaster" Target="/ppt/notesMasters/notesMaster1.xml" Id="Reaefa03201f547fb" /></Relationships>
</file>

<file path=ppt/notesSlides/_rels/notesSlide2.xml.rels>&#65279;<?xml version="1.0" encoding="utf-8"?><Relationships xmlns="http://schemas.openxmlformats.org/package/2006/relationships"><Relationship Type="http://schemas.openxmlformats.org/officeDocument/2006/relationships/slide" Target="/ppt/slides/slide2.xml" Id="Rd76228bcece54137" /><Relationship Type="http://schemas.openxmlformats.org/officeDocument/2006/relationships/notesMaster" Target="/ppt/notesMasters/notesMaster1.xml" Id="R65ad3243ca814649" /></Relationships>
</file>

<file path=ppt/notesSlides/_rels/notesSlide3.xml.rels>&#65279;<?xml version="1.0" encoding="utf-8"?><Relationships xmlns="http://schemas.openxmlformats.org/package/2006/relationships"><Relationship Type="http://schemas.openxmlformats.org/officeDocument/2006/relationships/slide" Target="/ppt/slides/slide3.xml" Id="R993a99b378584751" /><Relationship Type="http://schemas.openxmlformats.org/officeDocument/2006/relationships/notesMaster" Target="/ppt/notesMasters/notesMaster1.xml" Id="Rcdf8bb41ac2e4a4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Concept drawing from office-design/index.html and user furniture requests, 25 September 2026. Room 6.12m by 4.33m is the supplied model, not a measured survey. Furniture shown schematically and electrical points are proposals. D1/D2/D3 each represent 2 Cat6 ports. Dashed blue lines indicate a conceptual ceiling data pathway and drops, not a wiring layout. Network source, containment, separation, capacity and final routing require site coordination by the relevant licensed trades. Existing electrical services are unknown. Both desks have a Samsung curved monitor and Mac mini. SMART Board source: https://downloads.smarttech.com/media/sitecore/en/support/product/sbfpd/7000series/specs/specssbid7275p.pdf. Fridge exact model and clearances require confirmation against the unit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Ceiling concept matches office-design/index.html: six downlights at X 1.10, 3.06, 5.02m and Y 0.85, 3.48m. Fan centre X3.06m Y2.165m. Room origin is the deck/W14 corner. Nominal model ceiling height is 2.65m. Fan diameter in concept 1.32m. These are design coordinates, not construction setout. Electrician to coordinate structural mounting, fan blade and lighting clearances, ceiling construction and insulation, selected product instructions, dimmer compatibility and circuits on site. Controls shown beside the entry are proposed, and actual switch placement depends on door swing and access. No circuit specification or wiring design is supplied.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Concept from office-design/index.html, geometry-notes.md, and user equipment list. Socket total = 4+4+4+4+4+2+1+2 = 25, comprising 12 double outlets and 1 single. Data total = 2+2+2 = 6 ports. Coordinates identify proposed approximate wall zones, not surveyed mounting positions or heights. X runs from the deck doors toward the entry wall, Y runs from W14/W13 toward W08. Diagram symbols have offsets for readability. Equipment and furniture footprints are schematic. Fridge body centre X4.850/Y0.4215m; proposed adjacent outlet P7 is at wall X4.30/Y0. The September 2026 official HUS130HDBLK specification confirms 541W x 543D x 840H mm. Exact owned unit has not been confirmed. Current specification gives 50–100mm optimal ventilation but the linked generic manual recommends 150mm around the unit. The concept conservatively holds 150mm at rear, sides and above, subject to the actual appliance instructions. Check connection accessibility, lead reach and entry/fridge door swings on site. Sources: https://www.huskybrand.com.au/products/glass-door-bar-fridge-black-hus130hdblk and https://www.huskybrand.com.au/cdn/shop/files/HUS130HDBLK_Spec-Sheet_c0b3010d-9aaf-4c68-93d0-15e9312304aa.pdf?v=13683754392081297532 . SMART Board source: https://downloads.smarttech.com/media/sitecore/en/support/product/sbfpd/7000series/specs/specssbid7275p.pdf. Existing services, circuit design, final heights, protection, cable separation and routes remain for on-site review by the electrician and relevant licensed trades. No powered blind or curtain feed is included; coordinate one separately if motorised coverings are chosen.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e0bdcec4254495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8275fefdfa840d8" /><Relationship Type="http://schemas.openxmlformats.org/officeDocument/2006/relationships/slideLayout" Target="/ppt/slideLayouts/slideLayout1.xml" Id="R7f69e009a758433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f69e009a758433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3b411d2ee3344e0" /><Relationship Type="http://schemas.openxmlformats.org/officeDocument/2006/relationships/notesSlide" Target="/ppt/notesSlides/notesSlide1.xml" Id="R4febc00cb1d84cf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3fca7311bd64ef1" /><Relationship Type="http://schemas.openxmlformats.org/officeDocument/2006/relationships/notesSlide" Target="/ppt/notesSlides/notesSlide2.xml" Id="Rd06922c09760461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eea10e8af9d4df4" /><Relationship Type="http://schemas.openxmlformats.org/officeDocument/2006/relationships/notesSlide" Target="/ppt/notesSlides/notesSlide3.xml" Id="Rfba8d5e4368c403e"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5" name="object-1">
            <a:extLst xmlns:a="http://schemas.openxmlformats.org/drawingml/2006/main">
              <a:ext uri="{FF2B5EF4-FFF2-40B4-BE49-F238E27FC236}">
                <a16:creationId xmlns:a16="http://schemas.microsoft.com/office/drawing/2014/main" id="{9085AB79-76D9-4596-9F50-2BB0156D5E3A}"/>
              </a:ext>
            </a:extLst>
          </p:cNvPr>
          <p:cNvSpPr>
            <a:spLocks xmlns:a="http://schemas.openxmlformats.org/drawingml/2006/main" noGrp="1"/>
          </p:cNvSpPr>
          <p:nvPr/>
        </p:nvSpPr>
        <p:spPr>
          <a:xfrm xmlns:a="http://schemas.openxmlformats.org/drawingml/2006/main">
            <a:off x="609600" y="400050"/>
            <a:ext cx="13906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600" b="1">
                <a:solidFill>
                  <a:srgbClr val="202A2F"/>
                </a:solidFill>
                <a:latin typeface="Arial"/>
                <a:ea typeface="Arial"/>
                <a:cs typeface="Arial"/>
              </a:defRPr>
            </a:pPr>
            <a:r>
              <a:rPr sz="3600" b="1">
                <a:solidFill>
                  <a:srgbClr val="202A2F"/>
                </a:solidFill>
                <a:latin typeface="Arial"/>
                <a:ea typeface="Arial"/>
                <a:cs typeface="Arial"/>
              </a:rPr>
              <a:t>Office power and data plan</a:t>
            </a:r>
          </a:p>
        </p:txBody>
      </p:sp>
      <p:sp>
        <p:nvSpPr>
          <p:cNvPr id="2" name="object-2">
            <a:extLst xmlns:a="http://schemas.openxmlformats.org/drawingml/2006/main">
              <a:ext uri="{FF2B5EF4-FFF2-40B4-BE49-F238E27FC236}">
                <a16:creationId xmlns:a16="http://schemas.microsoft.com/office/drawing/2014/main" id="{936AE9C2-D53B-4B71-B9B8-A48F76CC8A4F}"/>
              </a:ext>
            </a:extLst>
          </p:cNvPr>
          <p:cNvSpPr>
            <a:spLocks xmlns:a="http://schemas.openxmlformats.org/drawingml/2006/main" noGrp="1"/>
          </p:cNvSpPr>
          <p:nvPr/>
        </p:nvSpPr>
        <p:spPr>
          <a:xfrm xmlns:a="http://schemas.openxmlformats.org/drawingml/2006/main">
            <a:off x="609600" y="1104900"/>
            <a:ext cx="13906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59646A"/>
                </a:solidFill>
                <a:latin typeface="Arial"/>
                <a:ea typeface="Arial"/>
                <a:cs typeface="Arial"/>
              </a:defRPr>
            </a:pPr>
            <a:r>
              <a:rPr sz="1800" b="0">
                <a:solidFill>
                  <a:srgbClr val="59646A"/>
                </a:solidFill>
                <a:latin typeface="Arial"/>
                <a:ea typeface="Arial"/>
                <a:cs typeface="Arial"/>
              </a:rPr>
              <a:t>Proposed outlet locations for the existing furniture and new bar fridge</a:t>
            </a:r>
          </a:p>
        </p:txBody>
      </p:sp>
      <p:sp>
        <p:nvSpPr>
          <p:cNvPr id="3" name="line-3">
            <a:extLst xmlns:a="http://schemas.openxmlformats.org/drawingml/2006/main">
              <a:ext uri="{FF2B5EF4-FFF2-40B4-BE49-F238E27FC236}">
                <a16:creationId xmlns:a16="http://schemas.microsoft.com/office/drawing/2014/main" id="{96700507-5D6E-47B7-B62D-22A618EEC1B6}"/>
              </a:ext>
            </a:extLst>
          </p:cNvPr>
          <p:cNvSpPr>
            <a:spLocks xmlns:a="http://schemas.openxmlformats.org/drawingml/2006/main" noGrp="1"/>
          </p:cNvSpPr>
          <p:nvPr/>
        </p:nvSpPr>
        <p:spPr>
          <a:xfrm xmlns:a="http://schemas.openxmlformats.org/drawingml/2006/main" flipV="0">
            <a:off x="609600" y="1647825"/>
            <a:ext cx="14020800" cy="953"/>
          </a:xfrm>
          <a:prstGeom xmlns:a="http://schemas.openxmlformats.org/drawingml/2006/main" prst="line">
            <a:avLst/>
          </a:prstGeom>
          <a:noFill xmlns:a="http://schemas.openxmlformats.org/drawingml/2006/main"/>
          <a:ln xmlns:a="http://schemas.openxmlformats.org/drawingml/2006/main" w="14288">
            <a:solidFill>
              <a:srgbClr val="CDD4D6"/>
            </a:solidFill>
            <a:prstDash val="solid"/>
          </a:ln>
        </p:spPr>
      </p:sp>
      <p:sp>
        <p:nvSpPr>
          <p:cNvPr id="4" name="object-4">
            <a:extLst xmlns:a="http://schemas.openxmlformats.org/drawingml/2006/main">
              <a:ext uri="{FF2B5EF4-FFF2-40B4-BE49-F238E27FC236}">
                <a16:creationId xmlns:a16="http://schemas.microsoft.com/office/drawing/2014/main" id="{1A3A8D14-4D23-422F-AB9E-22B655DDA9CC}"/>
              </a:ext>
            </a:extLst>
          </p:cNvPr>
          <p:cNvSpPr>
            <a:spLocks xmlns:a="http://schemas.openxmlformats.org/drawingml/2006/main" noGrp="1"/>
          </p:cNvSpPr>
          <p:nvPr/>
        </p:nvSpPr>
        <p:spPr>
          <a:xfrm xmlns:a="http://schemas.openxmlformats.org/drawingml/2006/main">
            <a:off x="609600" y="7972425"/>
            <a:ext cx="13144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59646A"/>
                </a:solidFill>
                <a:latin typeface="Arial"/>
                <a:ea typeface="Arial"/>
                <a:cs typeface="Arial"/>
              </a:defRPr>
            </a:pPr>
            <a:r>
              <a:rPr sz="1350" b="0">
                <a:solidFill>
                  <a:srgbClr val="59646A"/>
                </a:solidFill>
                <a:latin typeface="Arial"/>
                <a:ea typeface="Arial"/>
                <a:cs typeface="Arial"/>
              </a:rPr>
              <a:t>Proposed for electrician coordination. Verify on site. Model dimensions are approximate.</a:t>
            </a:r>
          </a:p>
        </p:txBody>
      </p:sp>
      <p:sp>
        <p:nvSpPr>
          <p:cNvPr id="5" name="object-5">
            <a:extLst xmlns:a="http://schemas.openxmlformats.org/drawingml/2006/main">
              <a:ext uri="{FF2B5EF4-FFF2-40B4-BE49-F238E27FC236}">
                <a16:creationId xmlns:a16="http://schemas.microsoft.com/office/drawing/2014/main" id="{D639D0A5-19FA-4654-9740-1083DD89D71C}"/>
              </a:ext>
            </a:extLst>
          </p:cNvPr>
          <p:cNvSpPr>
            <a:spLocks xmlns:a="http://schemas.openxmlformats.org/drawingml/2006/main" noGrp="1"/>
          </p:cNvSpPr>
          <p:nvPr/>
        </p:nvSpPr>
        <p:spPr>
          <a:xfrm xmlns:a="http://schemas.openxmlformats.org/drawingml/2006/main">
            <a:off x="13811250" y="7972425"/>
            <a:ext cx="819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350" b="0">
                <a:solidFill>
                  <a:srgbClr val="59646A"/>
                </a:solidFill>
                <a:latin typeface="Arial"/>
                <a:ea typeface="Arial"/>
                <a:cs typeface="Arial"/>
              </a:defRPr>
            </a:pPr>
            <a:r>
              <a:rPr sz="1350" b="0">
                <a:solidFill>
                  <a:srgbClr val="59646A"/>
                </a:solidFill>
                <a:latin typeface="Arial"/>
                <a:ea typeface="Arial"/>
                <a:cs typeface="Arial"/>
              </a:rPr>
              <a:t>1 / 3</a:t>
            </a:r>
          </a:p>
        </p:txBody>
      </p:sp>
      <p:sp>
        <p:nvSpPr>
          <p:cNvPr id="6" name="object-6">
            <a:extLst xmlns:a="http://schemas.openxmlformats.org/drawingml/2006/main">
              <a:ext uri="{FF2B5EF4-FFF2-40B4-BE49-F238E27FC236}">
                <a16:creationId xmlns:a16="http://schemas.microsoft.com/office/drawing/2014/main" id="{178D3098-9685-43AC-B10B-5FD9E34C1175}"/>
              </a:ext>
            </a:extLst>
          </p:cNvPr>
          <p:cNvSpPr>
            <a:spLocks xmlns:a="http://schemas.openxmlformats.org/drawingml/2006/main" noGrp="1"/>
          </p:cNvSpPr>
          <p:nvPr/>
        </p:nvSpPr>
        <p:spPr>
          <a:xfrm xmlns:a="http://schemas.openxmlformats.org/drawingml/2006/main">
            <a:off x="952500" y="2133600"/>
            <a:ext cx="7578090" cy="5361623"/>
          </a:xfrm>
          <a:prstGeom xmlns:a="http://schemas.openxmlformats.org/drawingml/2006/main" prst="rect">
            <a:avLst/>
          </a:prstGeom>
          <a:noFill xmlns:a="http://schemas.openxmlformats.org/drawingml/2006/main"/>
          <a:ln xmlns:a="http://schemas.openxmlformats.org/drawingml/2006/main" w="28575">
            <a:solidFill>
              <a:srgbClr val="202A2F"/>
            </a:solidFill>
            <a:prstDash val="solid"/>
          </a:ln>
        </p:spPr>
      </p:sp>
      <p:sp>
        <p:nvSpPr>
          <p:cNvPr id="7" name="line-7">
            <a:extLst xmlns:a="http://schemas.openxmlformats.org/drawingml/2006/main">
              <a:ext uri="{FF2B5EF4-FFF2-40B4-BE49-F238E27FC236}">
                <a16:creationId xmlns:a16="http://schemas.microsoft.com/office/drawing/2014/main" id="{EBBB6CAD-773B-4E74-8900-3B1DC82F5768}"/>
              </a:ext>
            </a:extLst>
          </p:cNvPr>
          <p:cNvSpPr>
            <a:spLocks xmlns:a="http://schemas.openxmlformats.org/drawingml/2006/main" noGrp="1"/>
          </p:cNvSpPr>
          <p:nvPr/>
        </p:nvSpPr>
        <p:spPr>
          <a:xfrm xmlns:a="http://schemas.openxmlformats.org/drawingml/2006/main" flipV="0">
            <a:off x="952500" y="2393633"/>
            <a:ext cx="953" cy="4829175"/>
          </a:xfrm>
          <a:prstGeom xmlns:a="http://schemas.openxmlformats.org/drawingml/2006/main" prst="line">
            <a:avLst/>
          </a:prstGeom>
          <a:noFill xmlns:a="http://schemas.openxmlformats.org/drawingml/2006/main"/>
          <a:ln xmlns:a="http://schemas.openxmlformats.org/drawingml/2006/main" w="76200">
            <a:solidFill>
              <a:srgbClr val="FFFFFF"/>
            </a:solidFill>
            <a:prstDash val="solid"/>
          </a:ln>
        </p:spPr>
      </p:sp>
      <p:sp>
        <p:nvSpPr>
          <p:cNvPr id="8" name="line-8">
            <a:extLst xmlns:a="http://schemas.openxmlformats.org/drawingml/2006/main">
              <a:ext uri="{FF2B5EF4-FFF2-40B4-BE49-F238E27FC236}">
                <a16:creationId xmlns:a16="http://schemas.microsoft.com/office/drawing/2014/main" id="{B0026A29-1447-45AF-B144-BF96A358B7D8}"/>
              </a:ext>
            </a:extLst>
          </p:cNvPr>
          <p:cNvSpPr>
            <a:spLocks xmlns:a="http://schemas.openxmlformats.org/drawingml/2006/main" noGrp="1"/>
          </p:cNvSpPr>
          <p:nvPr/>
        </p:nvSpPr>
        <p:spPr>
          <a:xfrm xmlns:a="http://schemas.openxmlformats.org/drawingml/2006/main" flipV="0">
            <a:off x="921544" y="6015514"/>
            <a:ext cx="953" cy="1207294"/>
          </a:xfrm>
          <a:prstGeom xmlns:a="http://schemas.openxmlformats.org/drawingml/2006/main" prst="line">
            <a:avLst/>
          </a:prstGeom>
          <a:noFill xmlns:a="http://schemas.openxmlformats.org/drawingml/2006/main"/>
          <a:ln xmlns:a="http://schemas.openxmlformats.org/drawingml/2006/main" w="38100">
            <a:solidFill>
              <a:srgbClr val="202A2F"/>
            </a:solidFill>
            <a:prstDash val="solid"/>
          </a:ln>
        </p:spPr>
      </p:sp>
      <p:sp>
        <p:nvSpPr>
          <p:cNvPr id="9" name="line-9">
            <a:extLst xmlns:a="http://schemas.openxmlformats.org/drawingml/2006/main">
              <a:ext uri="{FF2B5EF4-FFF2-40B4-BE49-F238E27FC236}">
                <a16:creationId xmlns:a16="http://schemas.microsoft.com/office/drawing/2014/main" id="{DBDA23DC-1942-47AF-9D5C-42D91D9E68C5}"/>
              </a:ext>
            </a:extLst>
          </p:cNvPr>
          <p:cNvSpPr>
            <a:spLocks xmlns:a="http://schemas.openxmlformats.org/drawingml/2006/main" noGrp="1"/>
          </p:cNvSpPr>
          <p:nvPr/>
        </p:nvSpPr>
        <p:spPr>
          <a:xfrm xmlns:a="http://schemas.openxmlformats.org/drawingml/2006/main" flipV="0">
            <a:off x="983456" y="4808220"/>
            <a:ext cx="953" cy="1207294"/>
          </a:xfrm>
          <a:prstGeom xmlns:a="http://schemas.openxmlformats.org/drawingml/2006/main" prst="line">
            <a:avLst/>
          </a:prstGeom>
          <a:noFill xmlns:a="http://schemas.openxmlformats.org/drawingml/2006/main"/>
          <a:ln xmlns:a="http://schemas.openxmlformats.org/drawingml/2006/main" w="38100">
            <a:solidFill>
              <a:srgbClr val="202A2F"/>
            </a:solidFill>
            <a:prstDash val="solid"/>
          </a:ln>
        </p:spPr>
      </p:sp>
      <p:sp>
        <p:nvSpPr>
          <p:cNvPr id="10" name="line-10">
            <a:extLst xmlns:a="http://schemas.openxmlformats.org/drawingml/2006/main">
              <a:ext uri="{FF2B5EF4-FFF2-40B4-BE49-F238E27FC236}">
                <a16:creationId xmlns:a16="http://schemas.microsoft.com/office/drawing/2014/main" id="{9E096ADB-1CC3-41D1-9CF6-EC821824BF45}"/>
              </a:ext>
            </a:extLst>
          </p:cNvPr>
          <p:cNvSpPr>
            <a:spLocks xmlns:a="http://schemas.openxmlformats.org/drawingml/2006/main" noGrp="1"/>
          </p:cNvSpPr>
          <p:nvPr/>
        </p:nvSpPr>
        <p:spPr>
          <a:xfrm xmlns:a="http://schemas.openxmlformats.org/drawingml/2006/main" flipV="0">
            <a:off x="921544" y="3600926"/>
            <a:ext cx="953" cy="1207294"/>
          </a:xfrm>
          <a:prstGeom xmlns:a="http://schemas.openxmlformats.org/drawingml/2006/main" prst="line">
            <a:avLst/>
          </a:prstGeom>
          <a:noFill xmlns:a="http://schemas.openxmlformats.org/drawingml/2006/main"/>
          <a:ln xmlns:a="http://schemas.openxmlformats.org/drawingml/2006/main" w="38100">
            <a:solidFill>
              <a:srgbClr val="202A2F"/>
            </a:solidFill>
            <a:prstDash val="solid"/>
          </a:ln>
        </p:spPr>
      </p:sp>
      <p:sp>
        <p:nvSpPr>
          <p:cNvPr id="11" name="line-11">
            <a:extLst xmlns:a="http://schemas.openxmlformats.org/drawingml/2006/main">
              <a:ext uri="{FF2B5EF4-FFF2-40B4-BE49-F238E27FC236}">
                <a16:creationId xmlns:a16="http://schemas.microsoft.com/office/drawing/2014/main" id="{1B13E210-296B-4D50-A67A-515A8C199B11}"/>
              </a:ext>
            </a:extLst>
          </p:cNvPr>
          <p:cNvSpPr>
            <a:spLocks xmlns:a="http://schemas.openxmlformats.org/drawingml/2006/main" noGrp="1"/>
          </p:cNvSpPr>
          <p:nvPr/>
        </p:nvSpPr>
        <p:spPr>
          <a:xfrm xmlns:a="http://schemas.openxmlformats.org/drawingml/2006/main" flipV="0">
            <a:off x="983456" y="2393633"/>
            <a:ext cx="953" cy="1207294"/>
          </a:xfrm>
          <a:prstGeom xmlns:a="http://schemas.openxmlformats.org/drawingml/2006/main" prst="line">
            <a:avLst/>
          </a:prstGeom>
          <a:noFill xmlns:a="http://schemas.openxmlformats.org/drawingml/2006/main"/>
          <a:ln xmlns:a="http://schemas.openxmlformats.org/drawingml/2006/main" w="38100">
            <a:solidFill>
              <a:srgbClr val="202A2F"/>
            </a:solidFill>
            <a:prstDash val="solid"/>
          </a:ln>
        </p:spPr>
      </p:sp>
      <p:sp>
        <p:nvSpPr>
          <p:cNvPr id="12" name="object-12">
            <a:extLst xmlns:a="http://schemas.openxmlformats.org/drawingml/2006/main">
              <a:ext uri="{FF2B5EF4-FFF2-40B4-BE49-F238E27FC236}">
                <a16:creationId xmlns:a16="http://schemas.microsoft.com/office/drawing/2014/main" id="{7694903B-879C-4371-956B-6C7389B2FFAF}"/>
              </a:ext>
            </a:extLst>
          </p:cNvPr>
          <p:cNvSpPr>
            <a:spLocks xmlns:a="http://schemas.openxmlformats.org/drawingml/2006/main" noGrp="1"/>
          </p:cNvSpPr>
          <p:nvPr/>
        </p:nvSpPr>
        <p:spPr>
          <a:xfrm xmlns:a="http://schemas.openxmlformats.org/drawingml/2006/main">
            <a:off x="95250" y="4114800"/>
            <a:ext cx="7429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0">
                <a:solidFill>
                  <a:srgbClr val="202A2F"/>
                </a:solidFill>
                <a:latin typeface="Arial"/>
                <a:ea typeface="Arial"/>
                <a:cs typeface="Arial"/>
              </a:defRPr>
            </a:pPr>
            <a:r>
              <a:rPr sz="1350" b="0">
                <a:solidFill>
                  <a:srgbClr val="202A2F"/>
                </a:solidFill>
                <a:latin typeface="Arial"/>
                <a:ea typeface="Arial"/>
                <a:cs typeface="Arial"/>
              </a:rPr>
              <a:t>SD07</a:t>
            </a:r>
          </a:p>
          <a:p xmlns:a="http://schemas.openxmlformats.org/drawingml/2006/main">
            <a:pPr algn="ctr">
              <a:defRPr sz="1350" b="0">
                <a:solidFill>
                  <a:srgbClr val="202A2F"/>
                </a:solidFill>
                <a:latin typeface="Arial"/>
                <a:ea typeface="Arial"/>
                <a:cs typeface="Arial"/>
              </a:defRPr>
            </a:pPr>
            <a:r>
              <a:rPr sz="1350" b="0">
                <a:solidFill>
                  <a:srgbClr val="202A2F"/>
                </a:solidFill>
                <a:latin typeface="Arial"/>
                <a:ea typeface="Arial"/>
                <a:cs typeface="Arial"/>
              </a:rPr>
              <a:t>black</a:t>
            </a:r>
          </a:p>
          <a:p xmlns:a="http://schemas.openxmlformats.org/drawingml/2006/main">
            <a:pPr algn="ctr">
              <a:defRPr sz="1350" b="0">
                <a:solidFill>
                  <a:srgbClr val="202A2F"/>
                </a:solidFill>
                <a:latin typeface="Arial"/>
                <a:ea typeface="Arial"/>
                <a:cs typeface="Arial"/>
              </a:defRPr>
            </a:pPr>
            <a:r>
              <a:rPr sz="1350" b="0">
                <a:solidFill>
                  <a:srgbClr val="202A2F"/>
                </a:solidFill>
                <a:latin typeface="Arial"/>
                <a:ea typeface="Arial"/>
                <a:cs typeface="Arial"/>
              </a:rPr>
              <a:t>sliding</a:t>
            </a:r>
          </a:p>
          <a:p xmlns:a="http://schemas.openxmlformats.org/drawingml/2006/main">
            <a:pPr algn="ctr">
              <a:defRPr sz="1350" b="0">
                <a:solidFill>
                  <a:srgbClr val="202A2F"/>
                </a:solidFill>
                <a:latin typeface="Arial"/>
                <a:ea typeface="Arial"/>
                <a:cs typeface="Arial"/>
              </a:defRPr>
            </a:pPr>
            <a:r>
              <a:rPr sz="1350" b="0">
                <a:solidFill>
                  <a:srgbClr val="202A2F"/>
                </a:solidFill>
                <a:latin typeface="Arial"/>
                <a:ea typeface="Arial"/>
                <a:cs typeface="Arial"/>
              </a:rPr>
              <a:t>deck</a:t>
            </a:r>
          </a:p>
          <a:p xmlns:a="http://schemas.openxmlformats.org/drawingml/2006/main">
            <a:pPr algn="ctr">
              <a:defRPr sz="1350" b="0">
                <a:solidFill>
                  <a:srgbClr val="202A2F"/>
                </a:solidFill>
                <a:latin typeface="Arial"/>
                <a:ea typeface="Arial"/>
                <a:cs typeface="Arial"/>
              </a:defRPr>
            </a:pPr>
            <a:r>
              <a:rPr sz="1350" b="0">
                <a:solidFill>
                  <a:srgbClr val="202A2F"/>
                </a:solidFill>
                <a:latin typeface="Arial"/>
                <a:ea typeface="Arial"/>
                <a:cs typeface="Arial"/>
              </a:rPr>
              <a:t>doors</a:t>
            </a:r>
          </a:p>
        </p:txBody>
      </p:sp>
      <p:sp>
        <p:nvSpPr>
          <p:cNvPr id="13" name="line-13">
            <a:extLst xmlns:a="http://schemas.openxmlformats.org/drawingml/2006/main">
              <a:ext uri="{FF2B5EF4-FFF2-40B4-BE49-F238E27FC236}">
                <a16:creationId xmlns:a16="http://schemas.microsoft.com/office/drawing/2014/main" id="{00C3BCE8-08FD-421E-99A0-E59D576BE1A3}"/>
              </a:ext>
            </a:extLst>
          </p:cNvPr>
          <p:cNvSpPr>
            <a:spLocks xmlns:a="http://schemas.openxmlformats.org/drawingml/2006/main" noGrp="1"/>
          </p:cNvSpPr>
          <p:nvPr/>
        </p:nvSpPr>
        <p:spPr>
          <a:xfrm xmlns:a="http://schemas.openxmlformats.org/drawingml/2006/main" flipV="0">
            <a:off x="8530590" y="6356033"/>
            <a:ext cx="953" cy="1015365"/>
          </a:xfrm>
          <a:prstGeom xmlns:a="http://schemas.openxmlformats.org/drawingml/2006/main" prst="line">
            <a:avLst/>
          </a:prstGeom>
          <a:noFill xmlns:a="http://schemas.openxmlformats.org/drawingml/2006/main"/>
          <a:ln xmlns:a="http://schemas.openxmlformats.org/drawingml/2006/main" w="76200">
            <a:solidFill>
              <a:srgbClr val="FFFFFF"/>
            </a:solidFill>
            <a:prstDash val="solid"/>
          </a:ln>
        </p:spPr>
      </p:sp>
      <p:sp>
        <p:nvSpPr>
          <p:cNvPr id="14" name="line-14">
            <a:extLst xmlns:a="http://schemas.openxmlformats.org/drawingml/2006/main">
              <a:ext uri="{FF2B5EF4-FFF2-40B4-BE49-F238E27FC236}">
                <a16:creationId xmlns:a16="http://schemas.microsoft.com/office/drawing/2014/main" id="{77479F57-28C0-402F-B886-96D547E8FF89}"/>
              </a:ext>
            </a:extLst>
          </p:cNvPr>
          <p:cNvSpPr>
            <a:spLocks xmlns:a="http://schemas.openxmlformats.org/drawingml/2006/main" noGrp="1"/>
          </p:cNvSpPr>
          <p:nvPr/>
        </p:nvSpPr>
        <p:spPr>
          <a:xfrm xmlns:a="http://schemas.openxmlformats.org/drawingml/2006/main" flipV="0">
            <a:off x="7515225" y="6356033"/>
            <a:ext cx="1015365" cy="953"/>
          </a:xfrm>
          <a:prstGeom xmlns:a="http://schemas.openxmlformats.org/drawingml/2006/main" prst="line">
            <a:avLst/>
          </a:prstGeom>
          <a:noFill xmlns:a="http://schemas.openxmlformats.org/drawingml/2006/main"/>
          <a:ln xmlns:a="http://schemas.openxmlformats.org/drawingml/2006/main" w="14288">
            <a:solidFill>
              <a:srgbClr val="59646A"/>
            </a:solidFill>
            <a:prstDash val="solid"/>
          </a:ln>
        </p:spPr>
      </p:sp>
      <p:sp>
        <p:nvSpPr>
          <p:cNvPr id="15" name="object-15">
            <a:extLst xmlns:a="http://schemas.openxmlformats.org/drawingml/2006/main">
              <a:ext uri="{FF2B5EF4-FFF2-40B4-BE49-F238E27FC236}">
                <a16:creationId xmlns:a16="http://schemas.microsoft.com/office/drawing/2014/main" id="{8F92048D-C1C0-4BFA-91E5-D38D5DD10DBE}"/>
              </a:ext>
            </a:extLst>
          </p:cNvPr>
          <p:cNvSpPr>
            <a:spLocks xmlns:a="http://schemas.openxmlformats.org/drawingml/2006/main" noGrp="1"/>
          </p:cNvSpPr>
          <p:nvPr/>
        </p:nvSpPr>
        <p:spPr>
          <a:xfrm xmlns:a="http://schemas.openxmlformats.org/drawingml/2006/main">
            <a:off x="7422356" y="6826568"/>
            <a:ext cx="1052513" cy="39624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425" b="1">
                <a:solidFill>
                  <a:srgbClr val="202A2F"/>
                </a:solidFill>
                <a:latin typeface="Arial"/>
                <a:ea typeface="Arial"/>
                <a:cs typeface="Arial"/>
              </a:defRPr>
            </a:pPr>
            <a:r>
              <a:rPr sz="1425" b="1">
                <a:solidFill>
                  <a:srgbClr val="202A2F"/>
                </a:solidFill>
                <a:latin typeface="Arial"/>
                <a:ea typeface="Arial"/>
                <a:cs typeface="Arial"/>
              </a:rPr>
              <a:t>Entry</a:t>
            </a:r>
          </a:p>
        </p:txBody>
      </p:sp>
      <p:sp>
        <p:nvSpPr>
          <p:cNvPr id="16" name="line-16">
            <a:extLst xmlns:a="http://schemas.openxmlformats.org/drawingml/2006/main">
              <a:ext uri="{FF2B5EF4-FFF2-40B4-BE49-F238E27FC236}">
                <a16:creationId xmlns:a16="http://schemas.microsoft.com/office/drawing/2014/main" id="{C675E849-CDCD-4315-B5B2-76DC23195077}"/>
              </a:ext>
            </a:extLst>
          </p:cNvPr>
          <p:cNvSpPr>
            <a:spLocks xmlns:a="http://schemas.openxmlformats.org/drawingml/2006/main" noGrp="1"/>
          </p:cNvSpPr>
          <p:nvPr/>
        </p:nvSpPr>
        <p:spPr>
          <a:xfrm xmlns:a="http://schemas.openxmlformats.org/drawingml/2006/main" flipV="0">
            <a:off x="1819275" y="2133600"/>
            <a:ext cx="2971800" cy="953"/>
          </a:xfrm>
          <a:prstGeom xmlns:a="http://schemas.openxmlformats.org/drawingml/2006/main" prst="line">
            <a:avLst/>
          </a:prstGeom>
          <a:noFill xmlns:a="http://schemas.openxmlformats.org/drawingml/2006/main"/>
          <a:ln xmlns:a="http://schemas.openxmlformats.org/drawingml/2006/main" w="76200">
            <a:solidFill>
              <a:srgbClr val="FFFFFF"/>
            </a:solidFill>
            <a:prstDash val="solid"/>
          </a:ln>
        </p:spPr>
      </p:sp>
      <p:sp>
        <p:nvSpPr>
          <p:cNvPr id="17" name="line-17">
            <a:extLst xmlns:a="http://schemas.openxmlformats.org/drawingml/2006/main">
              <a:ext uri="{FF2B5EF4-FFF2-40B4-BE49-F238E27FC236}">
                <a16:creationId xmlns:a16="http://schemas.microsoft.com/office/drawing/2014/main" id="{2A5DBD86-E6D6-4201-B736-1A58A1837CE1}"/>
              </a:ext>
            </a:extLst>
          </p:cNvPr>
          <p:cNvSpPr>
            <a:spLocks xmlns:a="http://schemas.openxmlformats.org/drawingml/2006/main" noGrp="1"/>
          </p:cNvSpPr>
          <p:nvPr/>
        </p:nvSpPr>
        <p:spPr>
          <a:xfrm xmlns:a="http://schemas.openxmlformats.org/drawingml/2006/main" flipV="0">
            <a:off x="1819275" y="2105025"/>
            <a:ext cx="2971800" cy="953"/>
          </a:xfrm>
          <a:prstGeom xmlns:a="http://schemas.openxmlformats.org/drawingml/2006/main" prst="line">
            <a:avLst/>
          </a:prstGeom>
          <a:noFill xmlns:a="http://schemas.openxmlformats.org/drawingml/2006/main"/>
          <a:ln xmlns:a="http://schemas.openxmlformats.org/drawingml/2006/main" w="14288">
            <a:solidFill>
              <a:srgbClr val="246984"/>
            </a:solidFill>
            <a:prstDash val="solid"/>
          </a:ln>
        </p:spPr>
      </p:sp>
      <p:sp>
        <p:nvSpPr>
          <p:cNvPr id="18" name="line-18">
            <a:extLst xmlns:a="http://schemas.openxmlformats.org/drawingml/2006/main">
              <a:ext uri="{FF2B5EF4-FFF2-40B4-BE49-F238E27FC236}">
                <a16:creationId xmlns:a16="http://schemas.microsoft.com/office/drawing/2014/main" id="{15177F31-A06C-462C-9988-A5C104C0DEFD}"/>
              </a:ext>
            </a:extLst>
          </p:cNvPr>
          <p:cNvSpPr>
            <a:spLocks xmlns:a="http://schemas.openxmlformats.org/drawingml/2006/main" noGrp="1"/>
          </p:cNvSpPr>
          <p:nvPr/>
        </p:nvSpPr>
        <p:spPr>
          <a:xfrm xmlns:a="http://schemas.openxmlformats.org/drawingml/2006/main" flipV="0">
            <a:off x="1819275" y="2162175"/>
            <a:ext cx="2971800" cy="953"/>
          </a:xfrm>
          <a:prstGeom xmlns:a="http://schemas.openxmlformats.org/drawingml/2006/main" prst="line">
            <a:avLst/>
          </a:prstGeom>
          <a:noFill xmlns:a="http://schemas.openxmlformats.org/drawingml/2006/main"/>
          <a:ln xmlns:a="http://schemas.openxmlformats.org/drawingml/2006/main" w="14288">
            <a:solidFill>
              <a:srgbClr val="246984"/>
            </a:solidFill>
            <a:prstDash val="solid"/>
          </a:ln>
        </p:spPr>
      </p:sp>
      <p:sp>
        <p:nvSpPr>
          <p:cNvPr id="19" name="object-19">
            <a:extLst xmlns:a="http://schemas.openxmlformats.org/drawingml/2006/main">
              <a:ext uri="{FF2B5EF4-FFF2-40B4-BE49-F238E27FC236}">
                <a16:creationId xmlns:a16="http://schemas.microsoft.com/office/drawing/2014/main" id="{066F635C-33C9-4A8D-B20F-8A73876087FE}"/>
              </a:ext>
            </a:extLst>
          </p:cNvPr>
          <p:cNvSpPr>
            <a:spLocks xmlns:a="http://schemas.openxmlformats.org/drawingml/2006/main" noGrp="1"/>
          </p:cNvSpPr>
          <p:nvPr/>
        </p:nvSpPr>
        <p:spPr>
          <a:xfrm xmlns:a="http://schemas.openxmlformats.org/drawingml/2006/main">
            <a:off x="2933700" y="1793081"/>
            <a:ext cx="742950" cy="3095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75" b="0">
                <a:solidFill>
                  <a:srgbClr val="59646A"/>
                </a:solidFill>
                <a:latin typeface="Arial"/>
                <a:ea typeface="Arial"/>
                <a:cs typeface="Arial"/>
              </a:defRPr>
            </a:pPr>
            <a:r>
              <a:rPr sz="1275" b="0">
                <a:solidFill>
                  <a:srgbClr val="59646A"/>
                </a:solidFill>
                <a:latin typeface="Arial"/>
                <a:ea typeface="Arial"/>
                <a:cs typeface="Arial"/>
              </a:rPr>
              <a:t>W08</a:t>
            </a:r>
          </a:p>
        </p:txBody>
      </p:sp>
      <p:sp>
        <p:nvSpPr>
          <p:cNvPr id="20" name="line-20">
            <a:extLst xmlns:a="http://schemas.openxmlformats.org/drawingml/2006/main">
              <a:ext uri="{FF2B5EF4-FFF2-40B4-BE49-F238E27FC236}">
                <a16:creationId xmlns:a16="http://schemas.microsoft.com/office/drawing/2014/main" id="{F21D86B4-CC67-4453-8AE0-0E1A4A473F4E}"/>
              </a:ext>
            </a:extLst>
          </p:cNvPr>
          <p:cNvSpPr>
            <a:spLocks xmlns:a="http://schemas.openxmlformats.org/drawingml/2006/main" noGrp="1"/>
          </p:cNvSpPr>
          <p:nvPr/>
        </p:nvSpPr>
        <p:spPr>
          <a:xfrm xmlns:a="http://schemas.openxmlformats.org/drawingml/2006/main" flipV="0">
            <a:off x="1200150" y="7495223"/>
            <a:ext cx="2971800" cy="953"/>
          </a:xfrm>
          <a:prstGeom xmlns:a="http://schemas.openxmlformats.org/drawingml/2006/main" prst="line">
            <a:avLst/>
          </a:prstGeom>
          <a:noFill xmlns:a="http://schemas.openxmlformats.org/drawingml/2006/main"/>
          <a:ln xmlns:a="http://schemas.openxmlformats.org/drawingml/2006/main" w="76200">
            <a:solidFill>
              <a:srgbClr val="FFFFFF"/>
            </a:solidFill>
            <a:prstDash val="solid"/>
          </a:ln>
        </p:spPr>
      </p:sp>
      <p:sp>
        <p:nvSpPr>
          <p:cNvPr id="21" name="line-21">
            <a:extLst xmlns:a="http://schemas.openxmlformats.org/drawingml/2006/main">
              <a:ext uri="{FF2B5EF4-FFF2-40B4-BE49-F238E27FC236}">
                <a16:creationId xmlns:a16="http://schemas.microsoft.com/office/drawing/2014/main" id="{D222DFBE-CF28-4AB1-9063-1538C837BE94}"/>
              </a:ext>
            </a:extLst>
          </p:cNvPr>
          <p:cNvSpPr>
            <a:spLocks xmlns:a="http://schemas.openxmlformats.org/drawingml/2006/main" noGrp="1"/>
          </p:cNvSpPr>
          <p:nvPr/>
        </p:nvSpPr>
        <p:spPr>
          <a:xfrm xmlns:a="http://schemas.openxmlformats.org/drawingml/2006/main" flipV="0">
            <a:off x="1200150" y="7466648"/>
            <a:ext cx="2971800" cy="953"/>
          </a:xfrm>
          <a:prstGeom xmlns:a="http://schemas.openxmlformats.org/drawingml/2006/main" prst="line">
            <a:avLst/>
          </a:prstGeom>
          <a:noFill xmlns:a="http://schemas.openxmlformats.org/drawingml/2006/main"/>
          <a:ln xmlns:a="http://schemas.openxmlformats.org/drawingml/2006/main" w="14288">
            <a:solidFill>
              <a:srgbClr val="246984"/>
            </a:solidFill>
            <a:prstDash val="solid"/>
          </a:ln>
        </p:spPr>
      </p:sp>
      <p:sp>
        <p:nvSpPr>
          <p:cNvPr id="22" name="line-22">
            <a:extLst xmlns:a="http://schemas.openxmlformats.org/drawingml/2006/main">
              <a:ext uri="{FF2B5EF4-FFF2-40B4-BE49-F238E27FC236}">
                <a16:creationId xmlns:a16="http://schemas.microsoft.com/office/drawing/2014/main" id="{9625BA6D-3B8D-40AA-A7DC-6D70F76CFBDD}"/>
              </a:ext>
            </a:extLst>
          </p:cNvPr>
          <p:cNvSpPr>
            <a:spLocks xmlns:a="http://schemas.openxmlformats.org/drawingml/2006/main" noGrp="1"/>
          </p:cNvSpPr>
          <p:nvPr/>
        </p:nvSpPr>
        <p:spPr>
          <a:xfrm xmlns:a="http://schemas.openxmlformats.org/drawingml/2006/main" flipV="0">
            <a:off x="1200150" y="7523798"/>
            <a:ext cx="2971800" cy="953"/>
          </a:xfrm>
          <a:prstGeom xmlns:a="http://schemas.openxmlformats.org/drawingml/2006/main" prst="line">
            <a:avLst/>
          </a:prstGeom>
          <a:noFill xmlns:a="http://schemas.openxmlformats.org/drawingml/2006/main"/>
          <a:ln xmlns:a="http://schemas.openxmlformats.org/drawingml/2006/main" w="14288">
            <a:solidFill>
              <a:srgbClr val="246984"/>
            </a:solidFill>
            <a:prstDash val="solid"/>
          </a:ln>
        </p:spPr>
      </p:sp>
      <p:sp>
        <p:nvSpPr>
          <p:cNvPr id="23" name="object-23">
            <a:extLst xmlns:a="http://schemas.openxmlformats.org/drawingml/2006/main">
              <a:ext uri="{FF2B5EF4-FFF2-40B4-BE49-F238E27FC236}">
                <a16:creationId xmlns:a16="http://schemas.microsoft.com/office/drawing/2014/main" id="{0585ACBD-B160-4866-935D-D64C700FABC3}"/>
              </a:ext>
            </a:extLst>
          </p:cNvPr>
          <p:cNvSpPr>
            <a:spLocks xmlns:a="http://schemas.openxmlformats.org/drawingml/2006/main" noGrp="1"/>
          </p:cNvSpPr>
          <p:nvPr/>
        </p:nvSpPr>
        <p:spPr>
          <a:xfrm xmlns:a="http://schemas.openxmlformats.org/drawingml/2006/main">
            <a:off x="2314575" y="7538561"/>
            <a:ext cx="742950" cy="3095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75" b="0">
                <a:solidFill>
                  <a:srgbClr val="59646A"/>
                </a:solidFill>
                <a:latin typeface="Arial"/>
                <a:ea typeface="Arial"/>
                <a:cs typeface="Arial"/>
              </a:defRPr>
            </a:pPr>
            <a:r>
              <a:rPr sz="1275" b="0">
                <a:solidFill>
                  <a:srgbClr val="59646A"/>
                </a:solidFill>
                <a:latin typeface="Arial"/>
                <a:ea typeface="Arial"/>
                <a:cs typeface="Arial"/>
              </a:rPr>
              <a:t>W14</a:t>
            </a:r>
          </a:p>
        </p:txBody>
      </p:sp>
      <p:sp>
        <p:nvSpPr>
          <p:cNvPr id="24" name="line-24">
            <a:extLst xmlns:a="http://schemas.openxmlformats.org/drawingml/2006/main">
              <a:ext uri="{FF2B5EF4-FFF2-40B4-BE49-F238E27FC236}">
                <a16:creationId xmlns:a16="http://schemas.microsoft.com/office/drawing/2014/main" id="{DF3C13B1-056F-457A-8AFD-034C8B3CDB9F}"/>
              </a:ext>
            </a:extLst>
          </p:cNvPr>
          <p:cNvSpPr>
            <a:spLocks xmlns:a="http://schemas.openxmlformats.org/drawingml/2006/main" noGrp="1"/>
          </p:cNvSpPr>
          <p:nvPr/>
        </p:nvSpPr>
        <p:spPr>
          <a:xfrm xmlns:a="http://schemas.openxmlformats.org/drawingml/2006/main" flipV="0">
            <a:off x="4543425" y="7495223"/>
            <a:ext cx="2971800" cy="953"/>
          </a:xfrm>
          <a:prstGeom xmlns:a="http://schemas.openxmlformats.org/drawingml/2006/main" prst="line">
            <a:avLst/>
          </a:prstGeom>
          <a:noFill xmlns:a="http://schemas.openxmlformats.org/drawingml/2006/main"/>
          <a:ln xmlns:a="http://schemas.openxmlformats.org/drawingml/2006/main" w="76200">
            <a:solidFill>
              <a:srgbClr val="FFFFFF"/>
            </a:solidFill>
            <a:prstDash val="solid"/>
          </a:ln>
        </p:spPr>
      </p:sp>
      <p:sp>
        <p:nvSpPr>
          <p:cNvPr id="25" name="line-25">
            <a:extLst xmlns:a="http://schemas.openxmlformats.org/drawingml/2006/main">
              <a:ext uri="{FF2B5EF4-FFF2-40B4-BE49-F238E27FC236}">
                <a16:creationId xmlns:a16="http://schemas.microsoft.com/office/drawing/2014/main" id="{1F3944A9-9F9A-45EB-8AAC-1C15D1C1FC56}"/>
              </a:ext>
            </a:extLst>
          </p:cNvPr>
          <p:cNvSpPr>
            <a:spLocks xmlns:a="http://schemas.openxmlformats.org/drawingml/2006/main" noGrp="1"/>
          </p:cNvSpPr>
          <p:nvPr/>
        </p:nvSpPr>
        <p:spPr>
          <a:xfrm xmlns:a="http://schemas.openxmlformats.org/drawingml/2006/main" flipV="0">
            <a:off x="4543425" y="7466648"/>
            <a:ext cx="2971800" cy="953"/>
          </a:xfrm>
          <a:prstGeom xmlns:a="http://schemas.openxmlformats.org/drawingml/2006/main" prst="line">
            <a:avLst/>
          </a:prstGeom>
          <a:noFill xmlns:a="http://schemas.openxmlformats.org/drawingml/2006/main"/>
          <a:ln xmlns:a="http://schemas.openxmlformats.org/drawingml/2006/main" w="14288">
            <a:solidFill>
              <a:srgbClr val="246984"/>
            </a:solidFill>
            <a:prstDash val="solid"/>
          </a:ln>
        </p:spPr>
      </p:sp>
      <p:sp>
        <p:nvSpPr>
          <p:cNvPr id="26" name="line-26">
            <a:extLst xmlns:a="http://schemas.openxmlformats.org/drawingml/2006/main">
              <a:ext uri="{FF2B5EF4-FFF2-40B4-BE49-F238E27FC236}">
                <a16:creationId xmlns:a16="http://schemas.microsoft.com/office/drawing/2014/main" id="{E47DADF6-C5C0-4F27-8A3E-1DE8A6CDDBED}"/>
              </a:ext>
            </a:extLst>
          </p:cNvPr>
          <p:cNvSpPr>
            <a:spLocks xmlns:a="http://schemas.openxmlformats.org/drawingml/2006/main" noGrp="1"/>
          </p:cNvSpPr>
          <p:nvPr/>
        </p:nvSpPr>
        <p:spPr>
          <a:xfrm xmlns:a="http://schemas.openxmlformats.org/drawingml/2006/main" flipV="0">
            <a:off x="4543425" y="7523798"/>
            <a:ext cx="2971800" cy="953"/>
          </a:xfrm>
          <a:prstGeom xmlns:a="http://schemas.openxmlformats.org/drawingml/2006/main" prst="line">
            <a:avLst/>
          </a:prstGeom>
          <a:noFill xmlns:a="http://schemas.openxmlformats.org/drawingml/2006/main"/>
          <a:ln xmlns:a="http://schemas.openxmlformats.org/drawingml/2006/main" w="14288">
            <a:solidFill>
              <a:srgbClr val="246984"/>
            </a:solidFill>
            <a:prstDash val="solid"/>
          </a:ln>
        </p:spPr>
      </p:sp>
      <p:sp>
        <p:nvSpPr>
          <p:cNvPr id="27" name="object-27">
            <a:extLst xmlns:a="http://schemas.openxmlformats.org/drawingml/2006/main">
              <a:ext uri="{FF2B5EF4-FFF2-40B4-BE49-F238E27FC236}">
                <a16:creationId xmlns:a16="http://schemas.microsoft.com/office/drawing/2014/main" id="{53D87BFF-C954-4874-94E6-D1CFCD656976}"/>
              </a:ext>
            </a:extLst>
          </p:cNvPr>
          <p:cNvSpPr>
            <a:spLocks xmlns:a="http://schemas.openxmlformats.org/drawingml/2006/main" noGrp="1"/>
          </p:cNvSpPr>
          <p:nvPr/>
        </p:nvSpPr>
        <p:spPr>
          <a:xfrm xmlns:a="http://schemas.openxmlformats.org/drawingml/2006/main">
            <a:off x="5657850" y="7538561"/>
            <a:ext cx="742950" cy="3095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75" b="0">
                <a:solidFill>
                  <a:srgbClr val="59646A"/>
                </a:solidFill>
                <a:latin typeface="Arial"/>
                <a:ea typeface="Arial"/>
                <a:cs typeface="Arial"/>
              </a:defRPr>
            </a:pPr>
            <a:r>
              <a:rPr sz="1275" b="0">
                <a:solidFill>
                  <a:srgbClr val="59646A"/>
                </a:solidFill>
                <a:latin typeface="Arial"/>
                <a:ea typeface="Arial"/>
                <a:cs typeface="Arial"/>
              </a:rPr>
              <a:t>W13</a:t>
            </a:r>
          </a:p>
        </p:txBody>
      </p:sp>
      <p:sp>
        <p:nvSpPr>
          <p:cNvPr id="28" name="object-28">
            <a:extLst xmlns:a="http://schemas.openxmlformats.org/drawingml/2006/main">
              <a:ext uri="{FF2B5EF4-FFF2-40B4-BE49-F238E27FC236}">
                <a16:creationId xmlns:a16="http://schemas.microsoft.com/office/drawing/2014/main" id="{11BD3088-CB8B-4DA8-ADAB-BED00968A790}"/>
              </a:ext>
            </a:extLst>
          </p:cNvPr>
          <p:cNvSpPr>
            <a:spLocks xmlns:a="http://schemas.openxmlformats.org/drawingml/2006/main" noGrp="1"/>
          </p:cNvSpPr>
          <p:nvPr/>
        </p:nvSpPr>
        <p:spPr>
          <a:xfrm xmlns:a="http://schemas.openxmlformats.org/drawingml/2006/main">
            <a:off x="952500" y="1752600"/>
            <a:ext cx="757809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1">
                <a:solidFill>
                  <a:srgbClr val="202A2F"/>
                </a:solidFill>
                <a:latin typeface="Arial"/>
                <a:ea typeface="Arial"/>
                <a:cs typeface="Arial"/>
              </a:defRPr>
            </a:pPr>
            <a:r>
              <a:rPr sz="1650" b="1">
                <a:solidFill>
                  <a:srgbClr val="202A2F"/>
                </a:solidFill>
                <a:latin typeface="Arial"/>
                <a:ea typeface="Arial"/>
                <a:cs typeface="Arial"/>
              </a:rPr>
              <a:t>6.12 m</a:t>
            </a:r>
          </a:p>
        </p:txBody>
      </p:sp>
      <p:sp>
        <p:nvSpPr>
          <p:cNvPr id="29" name="object-29">
            <a:extLst xmlns:a="http://schemas.openxmlformats.org/drawingml/2006/main">
              <a:ext uri="{FF2B5EF4-FFF2-40B4-BE49-F238E27FC236}">
                <a16:creationId xmlns:a16="http://schemas.microsoft.com/office/drawing/2014/main" id="{F5FF749E-964F-4762-AE48-781F7CCE8B51}"/>
              </a:ext>
            </a:extLst>
          </p:cNvPr>
          <p:cNvSpPr>
            <a:spLocks xmlns:a="http://schemas.openxmlformats.org/drawingml/2006/main" noGrp="1"/>
          </p:cNvSpPr>
          <p:nvPr/>
        </p:nvSpPr>
        <p:spPr>
          <a:xfrm xmlns:a="http://schemas.openxmlformats.org/drawingml/2006/main">
            <a:off x="8644890" y="4671536"/>
            <a:ext cx="8953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1">
                <a:solidFill>
                  <a:srgbClr val="202A2F"/>
                </a:solidFill>
                <a:latin typeface="Arial"/>
                <a:ea typeface="Arial"/>
                <a:cs typeface="Arial"/>
              </a:defRPr>
            </a:pPr>
            <a:r>
              <a:rPr sz="1575" b="1">
                <a:solidFill>
                  <a:srgbClr val="202A2F"/>
                </a:solidFill>
                <a:latin typeface="Arial"/>
                <a:ea typeface="Arial"/>
                <a:cs typeface="Arial"/>
              </a:rPr>
              <a:t>4.33 m</a:t>
            </a:r>
          </a:p>
        </p:txBody>
      </p:sp>
      <p:sp>
        <p:nvSpPr>
          <p:cNvPr id="30" name="object-30">
            <a:extLst xmlns:a="http://schemas.openxmlformats.org/drawingml/2006/main">
              <a:ext uri="{FF2B5EF4-FFF2-40B4-BE49-F238E27FC236}">
                <a16:creationId xmlns:a16="http://schemas.microsoft.com/office/drawing/2014/main" id="{53B2EB82-35F8-41E9-B378-EA10F822895C}"/>
              </a:ext>
            </a:extLst>
          </p:cNvPr>
          <p:cNvSpPr>
            <a:spLocks xmlns:a="http://schemas.openxmlformats.org/drawingml/2006/main" noGrp="1"/>
          </p:cNvSpPr>
          <p:nvPr/>
        </p:nvSpPr>
        <p:spPr>
          <a:xfrm xmlns:a="http://schemas.openxmlformats.org/drawingml/2006/main">
            <a:off x="2252663" y="6665595"/>
            <a:ext cx="1857375" cy="767715"/>
          </a:xfrm>
          <a:prstGeom xmlns:a="http://schemas.openxmlformats.org/drawingml/2006/main" prst="rect">
            <a:avLst/>
          </a:prstGeom>
          <a:solidFill xmlns:a="http://schemas.openxmlformats.org/drawingml/2006/main">
            <a:srgbClr val="E9E5DF"/>
          </a:solidFill>
          <a:ln xmlns:a="http://schemas.openxmlformats.org/drawingml/2006/main" w="11430">
            <a:solidFill>
              <a:srgbClr val="A49A8C"/>
            </a:solidFill>
            <a:prstDash val="solid"/>
          </a:ln>
        </p:spPr>
      </p:sp>
      <p:sp>
        <p:nvSpPr>
          <p:cNvPr id="31" name="object-31">
            <a:extLst xmlns:a="http://schemas.openxmlformats.org/drawingml/2006/main">
              <a:ext uri="{FF2B5EF4-FFF2-40B4-BE49-F238E27FC236}">
                <a16:creationId xmlns:a16="http://schemas.microsoft.com/office/drawing/2014/main" id="{7F565C42-605A-4191-AEFB-9F28C787417D}"/>
              </a:ext>
            </a:extLst>
          </p:cNvPr>
          <p:cNvSpPr>
            <a:spLocks xmlns:a="http://schemas.openxmlformats.org/drawingml/2006/main" noGrp="1"/>
          </p:cNvSpPr>
          <p:nvPr/>
        </p:nvSpPr>
        <p:spPr>
          <a:xfrm xmlns:a="http://schemas.openxmlformats.org/drawingml/2006/main">
            <a:off x="2438400" y="6863715"/>
            <a:ext cx="14859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425" b="0">
                <a:solidFill>
                  <a:srgbClr val="59646A"/>
                </a:solidFill>
                <a:latin typeface="Arial"/>
                <a:ea typeface="Arial"/>
                <a:cs typeface="Arial"/>
              </a:defRPr>
            </a:pPr>
            <a:r>
              <a:rPr sz="1425" b="0">
                <a:solidFill>
                  <a:srgbClr val="59646A"/>
                </a:solidFill>
                <a:latin typeface="Arial"/>
                <a:ea typeface="Arial"/>
                <a:cs typeface="Arial"/>
              </a:rPr>
              <a:t>Desk 1</a:t>
            </a:r>
          </a:p>
        </p:txBody>
      </p:sp>
      <p:sp>
        <p:nvSpPr>
          <p:cNvPr id="32" name="object-32">
            <a:extLst xmlns:a="http://schemas.openxmlformats.org/drawingml/2006/main">
              <a:ext uri="{FF2B5EF4-FFF2-40B4-BE49-F238E27FC236}">
                <a16:creationId xmlns:a16="http://schemas.microsoft.com/office/drawing/2014/main" id="{CA40EE51-AF3F-427D-99A3-201DA685942F}"/>
              </a:ext>
            </a:extLst>
          </p:cNvPr>
          <p:cNvSpPr>
            <a:spLocks xmlns:a="http://schemas.openxmlformats.org/drawingml/2006/main" noGrp="1"/>
          </p:cNvSpPr>
          <p:nvPr/>
        </p:nvSpPr>
        <p:spPr>
          <a:xfrm xmlns:a="http://schemas.openxmlformats.org/drawingml/2006/main">
            <a:off x="4048125" y="2158365"/>
            <a:ext cx="1857375" cy="767715"/>
          </a:xfrm>
          <a:prstGeom xmlns:a="http://schemas.openxmlformats.org/drawingml/2006/main" prst="rect">
            <a:avLst/>
          </a:prstGeom>
          <a:solidFill xmlns:a="http://schemas.openxmlformats.org/drawingml/2006/main">
            <a:srgbClr val="E9E5DF"/>
          </a:solidFill>
          <a:ln xmlns:a="http://schemas.openxmlformats.org/drawingml/2006/main" w="11430">
            <a:solidFill>
              <a:srgbClr val="A49A8C"/>
            </a:solidFill>
            <a:prstDash val="solid"/>
          </a:ln>
        </p:spPr>
      </p:sp>
      <p:sp>
        <p:nvSpPr>
          <p:cNvPr id="33" name="object-33">
            <a:extLst xmlns:a="http://schemas.openxmlformats.org/drawingml/2006/main">
              <a:ext uri="{FF2B5EF4-FFF2-40B4-BE49-F238E27FC236}">
                <a16:creationId xmlns:a16="http://schemas.microsoft.com/office/drawing/2014/main" id="{95A724C4-5F7E-42C3-9528-965658036646}"/>
              </a:ext>
            </a:extLst>
          </p:cNvPr>
          <p:cNvSpPr>
            <a:spLocks xmlns:a="http://schemas.openxmlformats.org/drawingml/2006/main" noGrp="1"/>
          </p:cNvSpPr>
          <p:nvPr/>
        </p:nvSpPr>
        <p:spPr>
          <a:xfrm xmlns:a="http://schemas.openxmlformats.org/drawingml/2006/main">
            <a:off x="4233863" y="2356485"/>
            <a:ext cx="14859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425" b="0">
                <a:solidFill>
                  <a:srgbClr val="59646A"/>
                </a:solidFill>
                <a:latin typeface="Arial"/>
                <a:ea typeface="Arial"/>
                <a:cs typeface="Arial"/>
              </a:defRPr>
            </a:pPr>
            <a:r>
              <a:rPr sz="1425" b="0">
                <a:solidFill>
                  <a:srgbClr val="59646A"/>
                </a:solidFill>
                <a:latin typeface="Arial"/>
                <a:ea typeface="Arial"/>
                <a:cs typeface="Arial"/>
              </a:rPr>
              <a:t>Desk 2</a:t>
            </a:r>
          </a:p>
        </p:txBody>
      </p:sp>
      <p:sp>
        <p:nvSpPr>
          <p:cNvPr id="34" name="object-34">
            <a:extLst xmlns:a="http://schemas.openxmlformats.org/drawingml/2006/main">
              <a:ext uri="{FF2B5EF4-FFF2-40B4-BE49-F238E27FC236}">
                <a16:creationId xmlns:a16="http://schemas.microsoft.com/office/drawing/2014/main" id="{E1DBEDBC-88F9-4FC8-ACFE-A4CB4B433ED1}"/>
              </a:ext>
            </a:extLst>
          </p:cNvPr>
          <p:cNvSpPr>
            <a:spLocks xmlns:a="http://schemas.openxmlformats.org/drawingml/2006/main" noGrp="1"/>
          </p:cNvSpPr>
          <p:nvPr/>
        </p:nvSpPr>
        <p:spPr>
          <a:xfrm xmlns:a="http://schemas.openxmlformats.org/drawingml/2006/main">
            <a:off x="1819275" y="2207895"/>
            <a:ext cx="1981200" cy="421005"/>
          </a:xfrm>
          <a:prstGeom xmlns:a="http://schemas.openxmlformats.org/drawingml/2006/main" prst="rect">
            <a:avLst/>
          </a:prstGeom>
          <a:solidFill xmlns:a="http://schemas.openxmlformats.org/drawingml/2006/main">
            <a:srgbClr val="E9E5DF"/>
          </a:solidFill>
          <a:ln xmlns:a="http://schemas.openxmlformats.org/drawingml/2006/main" w="11430">
            <a:solidFill>
              <a:srgbClr val="A49A8C"/>
            </a:solidFill>
            <a:prstDash val="solid"/>
          </a:ln>
        </p:spPr>
      </p:sp>
      <p:sp>
        <p:nvSpPr>
          <p:cNvPr id="35" name="object-35">
            <a:extLst xmlns:a="http://schemas.openxmlformats.org/drawingml/2006/main">
              <a:ext uri="{FF2B5EF4-FFF2-40B4-BE49-F238E27FC236}">
                <a16:creationId xmlns:a16="http://schemas.microsoft.com/office/drawing/2014/main" id="{166EE69D-B55C-4925-B24A-22B8240FE424}"/>
              </a:ext>
            </a:extLst>
          </p:cNvPr>
          <p:cNvSpPr>
            <a:spLocks xmlns:a="http://schemas.openxmlformats.org/drawingml/2006/main" noGrp="1"/>
          </p:cNvSpPr>
          <p:nvPr/>
        </p:nvSpPr>
        <p:spPr>
          <a:xfrm xmlns:a="http://schemas.openxmlformats.org/drawingml/2006/main">
            <a:off x="1868805" y="2257425"/>
            <a:ext cx="1882140" cy="34671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75" b="0">
                <a:solidFill>
                  <a:srgbClr val="59646A"/>
                </a:solidFill>
                <a:latin typeface="Arial"/>
                <a:ea typeface="Arial"/>
                <a:cs typeface="Arial"/>
              </a:defRPr>
            </a:pPr>
            <a:r>
              <a:rPr sz="1275" b="0">
                <a:solidFill>
                  <a:srgbClr val="59646A"/>
                </a:solidFill>
                <a:latin typeface="Arial"/>
                <a:ea typeface="Arial"/>
                <a:cs typeface="Arial"/>
              </a:rPr>
              <a:t>Record station</a:t>
            </a:r>
          </a:p>
        </p:txBody>
      </p:sp>
      <p:sp>
        <p:nvSpPr>
          <p:cNvPr id="36" name="object-36">
            <a:extLst xmlns:a="http://schemas.openxmlformats.org/drawingml/2006/main">
              <a:ext uri="{FF2B5EF4-FFF2-40B4-BE49-F238E27FC236}">
                <a16:creationId xmlns:a16="http://schemas.microsoft.com/office/drawing/2014/main" id="{DF877179-92E8-48EF-A105-A6077BCE35C5}"/>
              </a:ext>
            </a:extLst>
          </p:cNvPr>
          <p:cNvSpPr>
            <a:spLocks xmlns:a="http://schemas.openxmlformats.org/drawingml/2006/main" noGrp="1"/>
          </p:cNvSpPr>
          <p:nvPr/>
        </p:nvSpPr>
        <p:spPr>
          <a:xfrm xmlns:a="http://schemas.openxmlformats.org/drawingml/2006/main">
            <a:off x="4469130" y="6987540"/>
            <a:ext cx="1436370" cy="421005"/>
          </a:xfrm>
          <a:prstGeom xmlns:a="http://schemas.openxmlformats.org/drawingml/2006/main" prst="rect">
            <a:avLst/>
          </a:prstGeom>
          <a:solidFill xmlns:a="http://schemas.openxmlformats.org/drawingml/2006/main">
            <a:srgbClr val="E9E5DF"/>
          </a:solidFill>
          <a:ln xmlns:a="http://schemas.openxmlformats.org/drawingml/2006/main" w="11430">
            <a:solidFill>
              <a:srgbClr val="A49A8C"/>
            </a:solidFill>
            <a:prstDash val="solid"/>
          </a:ln>
        </p:spPr>
      </p:sp>
      <p:sp>
        <p:nvSpPr>
          <p:cNvPr id="37" name="object-37">
            <a:extLst xmlns:a="http://schemas.openxmlformats.org/drawingml/2006/main">
              <a:ext uri="{FF2B5EF4-FFF2-40B4-BE49-F238E27FC236}">
                <a16:creationId xmlns:a16="http://schemas.microsoft.com/office/drawing/2014/main" id="{B69ED13B-5B42-4A2B-9987-26CD3D057BCC}"/>
              </a:ext>
            </a:extLst>
          </p:cNvPr>
          <p:cNvSpPr>
            <a:spLocks xmlns:a="http://schemas.openxmlformats.org/drawingml/2006/main" noGrp="1"/>
          </p:cNvSpPr>
          <p:nvPr/>
        </p:nvSpPr>
        <p:spPr>
          <a:xfrm xmlns:a="http://schemas.openxmlformats.org/drawingml/2006/main">
            <a:off x="4599146" y="7024688"/>
            <a:ext cx="1176338" cy="34671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75" b="0">
                <a:solidFill>
                  <a:srgbClr val="59646A"/>
                </a:solidFill>
                <a:latin typeface="Arial"/>
                <a:ea typeface="Arial"/>
                <a:cs typeface="Arial"/>
              </a:defRPr>
            </a:pPr>
            <a:r>
              <a:rPr sz="1275" b="0">
                <a:solidFill>
                  <a:srgbClr val="59646A"/>
                </a:solidFill>
                <a:latin typeface="Arial"/>
                <a:ea typeface="Arial"/>
                <a:cs typeface="Arial"/>
              </a:rPr>
              <a:t>Books</a:t>
            </a:r>
          </a:p>
        </p:txBody>
      </p:sp>
      <p:sp>
        <p:nvSpPr>
          <p:cNvPr id="38" name="object-38">
            <a:extLst xmlns:a="http://schemas.openxmlformats.org/drawingml/2006/main">
              <a:ext uri="{FF2B5EF4-FFF2-40B4-BE49-F238E27FC236}">
                <a16:creationId xmlns:a16="http://schemas.microsoft.com/office/drawing/2014/main" id="{DE09C36F-EC02-439C-8B8D-BC476D35C840}"/>
              </a:ext>
            </a:extLst>
          </p:cNvPr>
          <p:cNvSpPr>
            <a:spLocks xmlns:a="http://schemas.openxmlformats.org/drawingml/2006/main" noGrp="1"/>
          </p:cNvSpPr>
          <p:nvPr/>
        </p:nvSpPr>
        <p:spPr>
          <a:xfrm xmlns:a="http://schemas.openxmlformats.org/drawingml/2006/main">
            <a:off x="2265045" y="3446145"/>
            <a:ext cx="1213485" cy="2402205"/>
          </a:xfrm>
          <a:prstGeom xmlns:a="http://schemas.openxmlformats.org/drawingml/2006/main" prst="rect">
            <a:avLst/>
          </a:prstGeom>
          <a:solidFill xmlns:a="http://schemas.openxmlformats.org/drawingml/2006/main">
            <a:srgbClr val="E9E5DF"/>
          </a:solidFill>
          <a:ln xmlns:a="http://schemas.openxmlformats.org/drawingml/2006/main" w="11430">
            <a:solidFill>
              <a:srgbClr val="A49A8C"/>
            </a:solidFill>
            <a:prstDash val="solid"/>
          </a:ln>
        </p:spPr>
      </p:sp>
      <p:sp>
        <p:nvSpPr>
          <p:cNvPr id="39" name="object-39">
            <a:extLst xmlns:a="http://schemas.openxmlformats.org/drawingml/2006/main">
              <a:ext uri="{FF2B5EF4-FFF2-40B4-BE49-F238E27FC236}">
                <a16:creationId xmlns:a16="http://schemas.microsoft.com/office/drawing/2014/main" id="{6232AA38-1F65-425E-AFA6-0DA7F3EE12D0}"/>
              </a:ext>
            </a:extLst>
          </p:cNvPr>
          <p:cNvSpPr>
            <a:spLocks xmlns:a="http://schemas.openxmlformats.org/drawingml/2006/main" noGrp="1"/>
          </p:cNvSpPr>
          <p:nvPr/>
        </p:nvSpPr>
        <p:spPr>
          <a:xfrm xmlns:a="http://schemas.openxmlformats.org/drawingml/2006/main">
            <a:off x="2302193" y="4337685"/>
            <a:ext cx="113919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0">
                <a:solidFill>
                  <a:srgbClr val="59646A"/>
                </a:solidFill>
                <a:latin typeface="Arial"/>
                <a:ea typeface="Arial"/>
                <a:cs typeface="Arial"/>
              </a:defRPr>
            </a:pPr>
            <a:r>
              <a:rPr sz="1350" b="0">
                <a:solidFill>
                  <a:srgbClr val="59646A"/>
                </a:solidFill>
                <a:latin typeface="Arial"/>
                <a:ea typeface="Arial"/>
                <a:cs typeface="Arial"/>
              </a:rPr>
              <a:t>Dahlia</a:t>
            </a:r>
          </a:p>
        </p:txBody>
      </p:sp>
      <p:sp>
        <p:nvSpPr>
          <p:cNvPr id="40" name="object-40">
            <a:extLst xmlns:a="http://schemas.openxmlformats.org/drawingml/2006/main">
              <a:ext uri="{FF2B5EF4-FFF2-40B4-BE49-F238E27FC236}">
                <a16:creationId xmlns:a16="http://schemas.microsoft.com/office/drawing/2014/main" id="{9AE1B097-4ABE-49D6-942A-397E03B3ED4A}"/>
              </a:ext>
            </a:extLst>
          </p:cNvPr>
          <p:cNvSpPr>
            <a:spLocks xmlns:a="http://schemas.openxmlformats.org/drawingml/2006/main" noGrp="1"/>
          </p:cNvSpPr>
          <p:nvPr/>
        </p:nvSpPr>
        <p:spPr>
          <a:xfrm xmlns:a="http://schemas.openxmlformats.org/drawingml/2006/main">
            <a:off x="2302193" y="4684395"/>
            <a:ext cx="113919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0">
                <a:solidFill>
                  <a:srgbClr val="59646A"/>
                </a:solidFill>
                <a:latin typeface="Arial"/>
                <a:ea typeface="Arial"/>
                <a:cs typeface="Arial"/>
              </a:defRPr>
            </a:pPr>
            <a:r>
              <a:rPr sz="1350" b="0">
                <a:solidFill>
                  <a:srgbClr val="59646A"/>
                </a:solidFill>
                <a:latin typeface="Arial"/>
                <a:ea typeface="Arial"/>
                <a:cs typeface="Arial"/>
              </a:rPr>
              <a:t>sofa</a:t>
            </a:r>
          </a:p>
        </p:txBody>
      </p:sp>
      <p:sp>
        <p:nvSpPr>
          <p:cNvPr id="41" name="object-41">
            <a:extLst xmlns:a="http://schemas.openxmlformats.org/drawingml/2006/main">
              <a:ext uri="{FF2B5EF4-FFF2-40B4-BE49-F238E27FC236}">
                <a16:creationId xmlns:a16="http://schemas.microsoft.com/office/drawing/2014/main" id="{98AE2A8F-478C-4601-9A66-8471CF16B400}"/>
              </a:ext>
            </a:extLst>
          </p:cNvPr>
          <p:cNvSpPr>
            <a:spLocks xmlns:a="http://schemas.openxmlformats.org/drawingml/2006/main" noGrp="1"/>
          </p:cNvSpPr>
          <p:nvPr/>
        </p:nvSpPr>
        <p:spPr>
          <a:xfrm xmlns:a="http://schemas.openxmlformats.org/drawingml/2006/main">
            <a:off x="8010525" y="2480310"/>
            <a:ext cx="520065" cy="1064895"/>
          </a:xfrm>
          <a:prstGeom xmlns:a="http://schemas.openxmlformats.org/drawingml/2006/main" prst="rect">
            <a:avLst/>
          </a:prstGeom>
          <a:solidFill xmlns:a="http://schemas.openxmlformats.org/drawingml/2006/main">
            <a:srgbClr val="E9E5DF"/>
          </a:solidFill>
          <a:ln xmlns:a="http://schemas.openxmlformats.org/drawingml/2006/main" w="11430">
            <a:solidFill>
              <a:srgbClr val="A49A8C"/>
            </a:solidFill>
            <a:prstDash val="solid"/>
          </a:ln>
        </p:spPr>
      </p:sp>
      <p:sp>
        <p:nvSpPr>
          <p:cNvPr id="42" name="object-42">
            <a:extLst xmlns:a="http://schemas.openxmlformats.org/drawingml/2006/main">
              <a:ext uri="{FF2B5EF4-FFF2-40B4-BE49-F238E27FC236}">
                <a16:creationId xmlns:a16="http://schemas.microsoft.com/office/drawing/2014/main" id="{81FC7286-A3AC-4229-BFB9-75AFE3858C71}"/>
              </a:ext>
            </a:extLst>
          </p:cNvPr>
          <p:cNvSpPr>
            <a:spLocks xmlns:a="http://schemas.openxmlformats.org/drawingml/2006/main" noGrp="1"/>
          </p:cNvSpPr>
          <p:nvPr/>
        </p:nvSpPr>
        <p:spPr>
          <a:xfrm xmlns:a="http://schemas.openxmlformats.org/drawingml/2006/main">
            <a:off x="8022908" y="2529840"/>
            <a:ext cx="495300" cy="96583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050" b="0">
                <a:solidFill>
                  <a:srgbClr val="59646A"/>
                </a:solidFill>
                <a:latin typeface="Arial"/>
                <a:ea typeface="Arial"/>
                <a:cs typeface="Arial"/>
              </a:defRPr>
            </a:pPr>
            <a:r>
              <a:rPr sz="1050" b="0">
                <a:solidFill>
                  <a:srgbClr val="59646A"/>
                </a:solidFill>
                <a:latin typeface="Arial"/>
                <a:ea typeface="Arial"/>
                <a:cs typeface="Arial"/>
              </a:rPr>
              <a:t>Open</a:t>
            </a:r>
          </a:p>
          <a:p xmlns:a="http://schemas.openxmlformats.org/drawingml/2006/main">
            <a:pPr algn="ctr">
              <a:defRPr sz="1050" b="0">
                <a:solidFill>
                  <a:srgbClr val="59646A"/>
                </a:solidFill>
                <a:latin typeface="Arial"/>
                <a:ea typeface="Arial"/>
                <a:cs typeface="Arial"/>
              </a:defRPr>
            </a:pPr>
            <a:r>
              <a:rPr sz="1050" b="0">
                <a:solidFill>
                  <a:srgbClr val="59646A"/>
                </a:solidFill>
                <a:latin typeface="Arial"/>
                <a:ea typeface="Arial"/>
                <a:cs typeface="Arial"/>
              </a:rPr>
              <a:t>music</a:t>
            </a:r>
          </a:p>
          <a:p xmlns:a="http://schemas.openxmlformats.org/drawingml/2006/main">
            <a:pPr algn="ctr">
              <a:defRPr sz="1050" b="0">
                <a:solidFill>
                  <a:srgbClr val="59646A"/>
                </a:solidFill>
                <a:latin typeface="Arial"/>
                <a:ea typeface="Arial"/>
                <a:cs typeface="Arial"/>
              </a:defRPr>
            </a:pPr>
            <a:r>
              <a:rPr sz="1050" b="0">
                <a:solidFill>
                  <a:srgbClr val="59646A"/>
                </a:solidFill>
                <a:latin typeface="Arial"/>
                <a:ea typeface="Arial"/>
                <a:cs typeface="Arial"/>
              </a:rPr>
              <a:t>shelves</a:t>
            </a:r>
          </a:p>
        </p:txBody>
      </p:sp>
      <p:sp>
        <p:nvSpPr>
          <p:cNvPr id="43" name="object-43">
            <a:extLst xmlns:a="http://schemas.openxmlformats.org/drawingml/2006/main">
              <a:ext uri="{FF2B5EF4-FFF2-40B4-BE49-F238E27FC236}">
                <a16:creationId xmlns:a16="http://schemas.microsoft.com/office/drawing/2014/main" id="{9F066512-1D5C-4989-AC3F-BA95F5B083C0}"/>
              </a:ext>
            </a:extLst>
          </p:cNvPr>
          <p:cNvSpPr>
            <a:spLocks xmlns:a="http://schemas.openxmlformats.org/drawingml/2006/main" noGrp="1"/>
          </p:cNvSpPr>
          <p:nvPr/>
        </p:nvSpPr>
        <p:spPr>
          <a:xfrm xmlns:a="http://schemas.openxmlformats.org/drawingml/2006/main">
            <a:off x="8307705" y="3908012"/>
            <a:ext cx="222885" cy="2171891"/>
          </a:xfrm>
          <a:prstGeom xmlns:a="http://schemas.openxmlformats.org/drawingml/2006/main" prst="rect">
            <a:avLst/>
          </a:prstGeom>
          <a:solidFill xmlns:a="http://schemas.openxmlformats.org/drawingml/2006/main">
            <a:srgbClr val="EDF0EF"/>
          </a:solidFill>
          <a:ln xmlns:a="http://schemas.openxmlformats.org/drawingml/2006/main" w="11430">
            <a:solidFill>
              <a:srgbClr val="A49A8C"/>
            </a:solidFill>
            <a:prstDash val="solid"/>
          </a:ln>
        </p:spPr>
      </p:sp>
      <p:sp>
        <p:nvSpPr>
          <p:cNvPr id="44" name="object-44">
            <a:extLst xmlns:a="http://schemas.openxmlformats.org/drawingml/2006/main">
              <a:ext uri="{FF2B5EF4-FFF2-40B4-BE49-F238E27FC236}">
                <a16:creationId xmlns:a16="http://schemas.microsoft.com/office/drawing/2014/main" id="{6FE3AD7E-2BBB-451C-894F-C55D0CE24979}"/>
              </a:ext>
            </a:extLst>
          </p:cNvPr>
          <p:cNvSpPr>
            <a:spLocks xmlns:a="http://schemas.openxmlformats.org/drawingml/2006/main" noGrp="1"/>
          </p:cNvSpPr>
          <p:nvPr/>
        </p:nvSpPr>
        <p:spPr>
          <a:xfrm xmlns:a="http://schemas.openxmlformats.org/drawingml/2006/main" rot="16200000">
            <a:off x="7484269" y="3941445"/>
            <a:ext cx="557213" cy="2105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125" b="0">
                <a:solidFill>
                  <a:srgbClr val="59646A"/>
                </a:solidFill>
                <a:latin typeface="Arial"/>
                <a:ea typeface="Arial"/>
                <a:cs typeface="Arial"/>
              </a:defRPr>
            </a:pPr>
            <a:r>
              <a:rPr sz="1125" b="0">
                <a:solidFill>
                  <a:srgbClr val="59646A"/>
                </a:solidFill>
                <a:latin typeface="Arial"/>
                <a:ea typeface="Arial"/>
                <a:cs typeface="Arial"/>
              </a:rPr>
              <a:t>SMART Board</a:t>
            </a:r>
          </a:p>
        </p:txBody>
      </p:sp>
      <p:sp>
        <p:nvSpPr>
          <p:cNvPr id="45" name="object-45">
            <a:extLst xmlns:a="http://schemas.openxmlformats.org/drawingml/2006/main">
              <a:ext uri="{FF2B5EF4-FFF2-40B4-BE49-F238E27FC236}">
                <a16:creationId xmlns:a16="http://schemas.microsoft.com/office/drawing/2014/main" id="{78E49CC5-09BA-4E8E-AB96-628487120019}"/>
              </a:ext>
            </a:extLst>
          </p:cNvPr>
          <p:cNvSpPr>
            <a:spLocks xmlns:a="http://schemas.openxmlformats.org/drawingml/2006/main" noGrp="1"/>
          </p:cNvSpPr>
          <p:nvPr/>
        </p:nvSpPr>
        <p:spPr>
          <a:xfrm xmlns:a="http://schemas.openxmlformats.org/drawingml/2006/main">
            <a:off x="7769066" y="2195512"/>
            <a:ext cx="681038" cy="396240"/>
          </a:xfrm>
          <a:prstGeom xmlns:a="http://schemas.openxmlformats.org/drawingml/2006/main" prst="rect">
            <a:avLst/>
          </a:prstGeom>
          <a:solidFill xmlns:a="http://schemas.openxmlformats.org/drawingml/2006/main">
            <a:srgbClr val="E9E5DF"/>
          </a:solidFill>
          <a:ln xmlns:a="http://schemas.openxmlformats.org/drawingml/2006/main" w="11430">
            <a:solidFill>
              <a:srgbClr val="A49A8C"/>
            </a:solidFill>
            <a:prstDash val="solid"/>
          </a:ln>
        </p:spPr>
      </p:sp>
      <p:sp>
        <p:nvSpPr>
          <p:cNvPr id="46" name="object-46">
            <a:extLst xmlns:a="http://schemas.openxmlformats.org/drawingml/2006/main">
              <a:ext uri="{FF2B5EF4-FFF2-40B4-BE49-F238E27FC236}">
                <a16:creationId xmlns:a16="http://schemas.microsoft.com/office/drawing/2014/main" id="{D41A3EE3-9573-4455-83D0-262EA372D02B}"/>
              </a:ext>
            </a:extLst>
          </p:cNvPr>
          <p:cNvSpPr>
            <a:spLocks xmlns:a="http://schemas.openxmlformats.org/drawingml/2006/main" noGrp="1"/>
          </p:cNvSpPr>
          <p:nvPr/>
        </p:nvSpPr>
        <p:spPr>
          <a:xfrm xmlns:a="http://schemas.openxmlformats.org/drawingml/2006/main">
            <a:off x="7787640" y="2220278"/>
            <a:ext cx="643890" cy="34671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00" b="0">
                <a:solidFill>
                  <a:srgbClr val="59646A"/>
                </a:solidFill>
                <a:latin typeface="Arial"/>
                <a:ea typeface="Arial"/>
                <a:cs typeface="Arial"/>
              </a:defRPr>
            </a:pPr>
            <a:r>
              <a:rPr sz="1200" b="0">
                <a:solidFill>
                  <a:srgbClr val="59646A"/>
                </a:solidFill>
                <a:latin typeface="Arial"/>
                <a:ea typeface="Arial"/>
                <a:cs typeface="Arial"/>
              </a:rPr>
              <a:t>Amp</a:t>
            </a:r>
          </a:p>
        </p:txBody>
      </p:sp>
      <p:sp>
        <p:nvSpPr>
          <p:cNvPr id="47" name="object-47">
            <a:extLst xmlns:a="http://schemas.openxmlformats.org/drawingml/2006/main">
              <a:ext uri="{FF2B5EF4-FFF2-40B4-BE49-F238E27FC236}">
                <a16:creationId xmlns:a16="http://schemas.microsoft.com/office/drawing/2014/main" id="{A711C8BA-47ED-41F2-9704-68F03AAFD9C9}"/>
              </a:ext>
            </a:extLst>
          </p:cNvPr>
          <p:cNvSpPr>
            <a:spLocks xmlns:a="http://schemas.openxmlformats.org/drawingml/2006/main" noGrp="1"/>
          </p:cNvSpPr>
          <p:nvPr/>
        </p:nvSpPr>
        <p:spPr>
          <a:xfrm xmlns:a="http://schemas.openxmlformats.org/drawingml/2006/main">
            <a:off x="6190298" y="2257425"/>
            <a:ext cx="1362075"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75" b="0">
                <a:solidFill>
                  <a:srgbClr val="59646A"/>
                </a:solidFill>
                <a:latin typeface="Arial"/>
                <a:ea typeface="Arial"/>
                <a:cs typeface="Arial"/>
              </a:defRPr>
            </a:pPr>
            <a:r>
              <a:rPr sz="1275" b="0">
                <a:solidFill>
                  <a:srgbClr val="59646A"/>
                </a:solidFill>
                <a:latin typeface="Arial"/>
                <a:ea typeface="Arial"/>
                <a:cs typeface="Arial"/>
              </a:rPr>
              <a:t>Guitars</a:t>
            </a:r>
          </a:p>
        </p:txBody>
      </p:sp>
      <p:sp>
        <p:nvSpPr>
          <p:cNvPr id="48" name="Husky fridge footprint">
            <a:extLst xmlns:a="http://schemas.openxmlformats.org/drawingml/2006/main">
              <a:ext uri="{FF2B5EF4-FFF2-40B4-BE49-F238E27FC236}">
                <a16:creationId xmlns:a16="http://schemas.microsoft.com/office/drawing/2014/main" id="{C0FF17CF-8B5A-4086-B74C-90323482049A}"/>
              </a:ext>
            </a:extLst>
          </p:cNvPr>
          <p:cNvSpPr>
            <a:spLocks xmlns:a="http://schemas.openxmlformats.org/drawingml/2006/main" noGrp="1"/>
          </p:cNvSpPr>
          <p:nvPr/>
        </p:nvSpPr>
        <p:spPr>
          <a:xfrm xmlns:a="http://schemas.openxmlformats.org/drawingml/2006/main">
            <a:off x="6623066" y="6637115"/>
            <a:ext cx="669893" cy="672370"/>
          </a:xfrm>
          <a:prstGeom xmlns:a="http://schemas.openxmlformats.org/drawingml/2006/main" prst="rect">
            <a:avLst/>
          </a:prstGeom>
          <a:solidFill xmlns:a="http://schemas.openxmlformats.org/drawingml/2006/main">
            <a:srgbClr val="424B4F"/>
          </a:solidFill>
          <a:ln xmlns:a="http://schemas.openxmlformats.org/drawingml/2006/main" w="11430">
            <a:solidFill>
              <a:srgbClr val="202A2F"/>
            </a:solidFill>
            <a:prstDash val="solid"/>
          </a:ln>
        </p:spPr>
      </p:sp>
      <p:sp>
        <p:nvSpPr>
          <p:cNvPr id="49" name="object-48">
            <a:extLst xmlns:a="http://schemas.openxmlformats.org/drawingml/2006/main">
              <a:ext uri="{FF2B5EF4-FFF2-40B4-BE49-F238E27FC236}">
                <a16:creationId xmlns:a16="http://schemas.microsoft.com/office/drawing/2014/main" id="{A3908E01-66B1-4164-8274-E323C9B24F4B}"/>
              </a:ext>
            </a:extLst>
          </p:cNvPr>
          <p:cNvSpPr>
            <a:spLocks xmlns:a="http://schemas.openxmlformats.org/drawingml/2006/main" noGrp="1"/>
          </p:cNvSpPr>
          <p:nvPr/>
        </p:nvSpPr>
        <p:spPr>
          <a:xfrm xmlns:a="http://schemas.openxmlformats.org/drawingml/2006/main">
            <a:off x="6679406" y="6752273"/>
            <a:ext cx="557213" cy="4333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1">
                <a:solidFill>
                  <a:srgbClr val="FFFFFF"/>
                </a:solidFill>
                <a:latin typeface="Arial"/>
                <a:ea typeface="Arial"/>
                <a:cs typeface="Arial"/>
              </a:defRPr>
            </a:pPr>
            <a:r>
              <a:rPr sz="1350" b="1">
                <a:solidFill>
                  <a:srgbClr val="FFFFFF"/>
                </a:solidFill>
                <a:latin typeface="Arial"/>
                <a:ea typeface="Arial"/>
                <a:cs typeface="Arial"/>
              </a:rPr>
              <a:t>FR</a:t>
            </a:r>
          </a:p>
        </p:txBody>
      </p:sp>
      <p:sp>
        <p:nvSpPr>
          <p:cNvPr id="50" name="proposed-P1">
            <a:extLst xmlns:a="http://schemas.openxmlformats.org/drawingml/2006/main">
              <a:ext uri="{FF2B5EF4-FFF2-40B4-BE49-F238E27FC236}">
                <a16:creationId xmlns:a16="http://schemas.microsoft.com/office/drawing/2014/main" id="{54303800-F83A-4F96-BD9F-689BC3AD0C0A}"/>
              </a:ext>
            </a:extLst>
          </p:cNvPr>
          <p:cNvSpPr>
            <a:spLocks xmlns:a="http://schemas.openxmlformats.org/drawingml/2006/main" noGrp="1"/>
          </p:cNvSpPr>
          <p:nvPr/>
        </p:nvSpPr>
        <p:spPr>
          <a:xfrm xmlns:a="http://schemas.openxmlformats.org/drawingml/2006/main">
            <a:off x="2990850" y="6285548"/>
            <a:ext cx="381000" cy="381000"/>
          </a:xfrm>
          <a:prstGeom xmlns:a="http://schemas.openxmlformats.org/drawingml/2006/main" prst="ellipse">
            <a:avLst/>
          </a:prstGeom>
          <a:solidFill xmlns:a="http://schemas.openxmlformats.org/drawingml/2006/main">
            <a:srgbClr val="FFFFFF"/>
          </a:solidFill>
          <a:ln xmlns:a="http://schemas.openxmlformats.org/drawingml/2006/main" w="23813">
            <a:solidFill>
              <a:srgbClr val="A7442E"/>
            </a:solidFill>
            <a:prstDash val="solid"/>
          </a:ln>
        </p:spPr>
      </p:sp>
      <p:sp>
        <p:nvSpPr>
          <p:cNvPr id="51" name="object-49">
            <a:extLst xmlns:a="http://schemas.openxmlformats.org/drawingml/2006/main">
              <a:ext uri="{FF2B5EF4-FFF2-40B4-BE49-F238E27FC236}">
                <a16:creationId xmlns:a16="http://schemas.microsoft.com/office/drawing/2014/main" id="{AF60204E-5F18-46DC-B95B-60DC3EEA2A82}"/>
              </a:ext>
            </a:extLst>
          </p:cNvPr>
          <p:cNvSpPr>
            <a:spLocks xmlns:a="http://schemas.openxmlformats.org/drawingml/2006/main" noGrp="1"/>
          </p:cNvSpPr>
          <p:nvPr/>
        </p:nvSpPr>
        <p:spPr>
          <a:xfrm xmlns:a="http://schemas.openxmlformats.org/drawingml/2006/main">
            <a:off x="2990850" y="6314123"/>
            <a:ext cx="38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1">
                <a:solidFill>
                  <a:srgbClr val="A7442E"/>
                </a:solidFill>
                <a:latin typeface="Arial"/>
                <a:ea typeface="Arial"/>
                <a:cs typeface="Arial"/>
              </a:defRPr>
            </a:pPr>
            <a:r>
              <a:rPr sz="1350" b="1">
                <a:solidFill>
                  <a:srgbClr val="A7442E"/>
                </a:solidFill>
                <a:latin typeface="Arial"/>
                <a:ea typeface="Arial"/>
                <a:cs typeface="Arial"/>
              </a:rPr>
              <a:t>P1</a:t>
            </a:r>
          </a:p>
        </p:txBody>
      </p:sp>
      <p:sp>
        <p:nvSpPr>
          <p:cNvPr id="52" name="proposed-D1">
            <a:extLst xmlns:a="http://schemas.openxmlformats.org/drawingml/2006/main">
              <a:ext uri="{FF2B5EF4-FFF2-40B4-BE49-F238E27FC236}">
                <a16:creationId xmlns:a16="http://schemas.microsoft.com/office/drawing/2014/main" id="{FA568663-7C44-4ECD-A0CC-15FFB6FF516A}"/>
              </a:ext>
            </a:extLst>
          </p:cNvPr>
          <p:cNvSpPr>
            <a:spLocks xmlns:a="http://schemas.openxmlformats.org/drawingml/2006/main" noGrp="1"/>
          </p:cNvSpPr>
          <p:nvPr/>
        </p:nvSpPr>
        <p:spPr>
          <a:xfrm xmlns:a="http://schemas.openxmlformats.org/drawingml/2006/main">
            <a:off x="3457575" y="6285548"/>
            <a:ext cx="381000" cy="381000"/>
          </a:xfrm>
          <a:prstGeom xmlns:a="http://schemas.openxmlformats.org/drawingml/2006/main" prst="ellipse">
            <a:avLst/>
          </a:prstGeom>
          <a:solidFill xmlns:a="http://schemas.openxmlformats.org/drawingml/2006/main">
            <a:srgbClr val="FFFFFF"/>
          </a:solidFill>
          <a:ln xmlns:a="http://schemas.openxmlformats.org/drawingml/2006/main" w="23813">
            <a:solidFill>
              <a:srgbClr val="246984"/>
            </a:solidFill>
            <a:prstDash val="solid"/>
          </a:ln>
        </p:spPr>
      </p:sp>
      <p:sp>
        <p:nvSpPr>
          <p:cNvPr id="53" name="object-50">
            <a:extLst xmlns:a="http://schemas.openxmlformats.org/drawingml/2006/main">
              <a:ext uri="{FF2B5EF4-FFF2-40B4-BE49-F238E27FC236}">
                <a16:creationId xmlns:a16="http://schemas.microsoft.com/office/drawing/2014/main" id="{B859B05C-0B29-493F-B965-902BC90E241B}"/>
              </a:ext>
            </a:extLst>
          </p:cNvPr>
          <p:cNvSpPr>
            <a:spLocks xmlns:a="http://schemas.openxmlformats.org/drawingml/2006/main" noGrp="1"/>
          </p:cNvSpPr>
          <p:nvPr/>
        </p:nvSpPr>
        <p:spPr>
          <a:xfrm xmlns:a="http://schemas.openxmlformats.org/drawingml/2006/main">
            <a:off x="3457575" y="6314123"/>
            <a:ext cx="38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1">
                <a:solidFill>
                  <a:srgbClr val="246984"/>
                </a:solidFill>
                <a:latin typeface="Arial"/>
                <a:ea typeface="Arial"/>
                <a:cs typeface="Arial"/>
              </a:defRPr>
            </a:pPr>
            <a:r>
              <a:rPr sz="1350" b="1">
                <a:solidFill>
                  <a:srgbClr val="246984"/>
                </a:solidFill>
                <a:latin typeface="Arial"/>
                <a:ea typeface="Arial"/>
                <a:cs typeface="Arial"/>
              </a:rPr>
              <a:t>D1</a:t>
            </a:r>
          </a:p>
        </p:txBody>
      </p:sp>
      <p:sp>
        <p:nvSpPr>
          <p:cNvPr id="54" name="proposed-P2">
            <a:extLst xmlns:a="http://schemas.openxmlformats.org/drawingml/2006/main">
              <a:ext uri="{FF2B5EF4-FFF2-40B4-BE49-F238E27FC236}">
                <a16:creationId xmlns:a16="http://schemas.microsoft.com/office/drawing/2014/main" id="{81A67DD6-8E7E-4FE0-8FE9-715886A06159}"/>
              </a:ext>
            </a:extLst>
          </p:cNvPr>
          <p:cNvSpPr>
            <a:spLocks xmlns:a="http://schemas.openxmlformats.org/drawingml/2006/main" noGrp="1"/>
          </p:cNvSpPr>
          <p:nvPr/>
        </p:nvSpPr>
        <p:spPr>
          <a:xfrm xmlns:a="http://schemas.openxmlformats.org/drawingml/2006/main">
            <a:off x="4557713" y="2724150"/>
            <a:ext cx="381000" cy="381000"/>
          </a:xfrm>
          <a:prstGeom xmlns:a="http://schemas.openxmlformats.org/drawingml/2006/main" prst="ellipse">
            <a:avLst/>
          </a:prstGeom>
          <a:solidFill xmlns:a="http://schemas.openxmlformats.org/drawingml/2006/main">
            <a:srgbClr val="FFFFFF"/>
          </a:solidFill>
          <a:ln xmlns:a="http://schemas.openxmlformats.org/drawingml/2006/main" w="23813">
            <a:solidFill>
              <a:srgbClr val="A7442E"/>
            </a:solidFill>
            <a:prstDash val="solid"/>
          </a:ln>
        </p:spPr>
      </p:sp>
      <p:sp>
        <p:nvSpPr>
          <p:cNvPr id="55" name="object-51">
            <a:extLst xmlns:a="http://schemas.openxmlformats.org/drawingml/2006/main">
              <a:ext uri="{FF2B5EF4-FFF2-40B4-BE49-F238E27FC236}">
                <a16:creationId xmlns:a16="http://schemas.microsoft.com/office/drawing/2014/main" id="{BA06E57C-DE1D-46A6-A759-B930DF333699}"/>
              </a:ext>
            </a:extLst>
          </p:cNvPr>
          <p:cNvSpPr>
            <a:spLocks xmlns:a="http://schemas.openxmlformats.org/drawingml/2006/main" noGrp="1"/>
          </p:cNvSpPr>
          <p:nvPr/>
        </p:nvSpPr>
        <p:spPr>
          <a:xfrm xmlns:a="http://schemas.openxmlformats.org/drawingml/2006/main">
            <a:off x="4557713" y="2752725"/>
            <a:ext cx="38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1">
                <a:solidFill>
                  <a:srgbClr val="A7442E"/>
                </a:solidFill>
                <a:latin typeface="Arial"/>
                <a:ea typeface="Arial"/>
                <a:cs typeface="Arial"/>
              </a:defRPr>
            </a:pPr>
            <a:r>
              <a:rPr sz="1350" b="1">
                <a:solidFill>
                  <a:srgbClr val="A7442E"/>
                </a:solidFill>
                <a:latin typeface="Arial"/>
                <a:ea typeface="Arial"/>
                <a:cs typeface="Arial"/>
              </a:rPr>
              <a:t>P2</a:t>
            </a:r>
          </a:p>
        </p:txBody>
      </p:sp>
      <p:sp>
        <p:nvSpPr>
          <p:cNvPr id="56" name="proposed-D2">
            <a:extLst xmlns:a="http://schemas.openxmlformats.org/drawingml/2006/main">
              <a:ext uri="{FF2B5EF4-FFF2-40B4-BE49-F238E27FC236}">
                <a16:creationId xmlns:a16="http://schemas.microsoft.com/office/drawing/2014/main" id="{B95F9125-3743-4602-AB99-BE85436F9809}"/>
              </a:ext>
            </a:extLst>
          </p:cNvPr>
          <p:cNvSpPr>
            <a:spLocks xmlns:a="http://schemas.openxmlformats.org/drawingml/2006/main" noGrp="1"/>
          </p:cNvSpPr>
          <p:nvPr/>
        </p:nvSpPr>
        <p:spPr>
          <a:xfrm xmlns:a="http://schemas.openxmlformats.org/drawingml/2006/main">
            <a:off x="5033963" y="2724150"/>
            <a:ext cx="381000" cy="381000"/>
          </a:xfrm>
          <a:prstGeom xmlns:a="http://schemas.openxmlformats.org/drawingml/2006/main" prst="ellipse">
            <a:avLst/>
          </a:prstGeom>
          <a:solidFill xmlns:a="http://schemas.openxmlformats.org/drawingml/2006/main">
            <a:srgbClr val="FFFFFF"/>
          </a:solidFill>
          <a:ln xmlns:a="http://schemas.openxmlformats.org/drawingml/2006/main" w="23813">
            <a:solidFill>
              <a:srgbClr val="246984"/>
            </a:solidFill>
            <a:prstDash val="solid"/>
          </a:ln>
        </p:spPr>
      </p:sp>
      <p:sp>
        <p:nvSpPr>
          <p:cNvPr id="57" name="object-52">
            <a:extLst xmlns:a="http://schemas.openxmlformats.org/drawingml/2006/main">
              <a:ext uri="{FF2B5EF4-FFF2-40B4-BE49-F238E27FC236}">
                <a16:creationId xmlns:a16="http://schemas.microsoft.com/office/drawing/2014/main" id="{8090C3D5-EBDA-40D6-A05A-C973389A67FE}"/>
              </a:ext>
            </a:extLst>
          </p:cNvPr>
          <p:cNvSpPr>
            <a:spLocks xmlns:a="http://schemas.openxmlformats.org/drawingml/2006/main" noGrp="1"/>
          </p:cNvSpPr>
          <p:nvPr/>
        </p:nvSpPr>
        <p:spPr>
          <a:xfrm xmlns:a="http://schemas.openxmlformats.org/drawingml/2006/main">
            <a:off x="5033963" y="2752725"/>
            <a:ext cx="38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1">
                <a:solidFill>
                  <a:srgbClr val="246984"/>
                </a:solidFill>
                <a:latin typeface="Arial"/>
                <a:ea typeface="Arial"/>
                <a:cs typeface="Arial"/>
              </a:defRPr>
            </a:pPr>
            <a:r>
              <a:rPr sz="1350" b="1">
                <a:solidFill>
                  <a:srgbClr val="246984"/>
                </a:solidFill>
                <a:latin typeface="Arial"/>
                <a:ea typeface="Arial"/>
                <a:cs typeface="Arial"/>
              </a:rPr>
              <a:t>D2</a:t>
            </a:r>
          </a:p>
        </p:txBody>
      </p:sp>
      <p:sp>
        <p:nvSpPr>
          <p:cNvPr id="58" name="proposed-P3">
            <a:extLst xmlns:a="http://schemas.openxmlformats.org/drawingml/2006/main">
              <a:ext uri="{FF2B5EF4-FFF2-40B4-BE49-F238E27FC236}">
                <a16:creationId xmlns:a16="http://schemas.microsoft.com/office/drawing/2014/main" id="{3D33BF98-B79D-4F65-812B-21E5AC727740}"/>
              </a:ext>
            </a:extLst>
          </p:cNvPr>
          <p:cNvSpPr>
            <a:spLocks xmlns:a="http://schemas.openxmlformats.org/drawingml/2006/main" noGrp="1"/>
          </p:cNvSpPr>
          <p:nvPr/>
        </p:nvSpPr>
        <p:spPr>
          <a:xfrm xmlns:a="http://schemas.openxmlformats.org/drawingml/2006/main">
            <a:off x="7835265" y="4803458"/>
            <a:ext cx="381000" cy="381000"/>
          </a:xfrm>
          <a:prstGeom xmlns:a="http://schemas.openxmlformats.org/drawingml/2006/main" prst="ellipse">
            <a:avLst/>
          </a:prstGeom>
          <a:solidFill xmlns:a="http://schemas.openxmlformats.org/drawingml/2006/main">
            <a:srgbClr val="FFFFFF"/>
          </a:solidFill>
          <a:ln xmlns:a="http://schemas.openxmlformats.org/drawingml/2006/main" w="23813">
            <a:solidFill>
              <a:srgbClr val="A7442E"/>
            </a:solidFill>
            <a:prstDash val="solid"/>
          </a:ln>
        </p:spPr>
      </p:sp>
      <p:sp>
        <p:nvSpPr>
          <p:cNvPr id="59" name="object-53">
            <a:extLst xmlns:a="http://schemas.openxmlformats.org/drawingml/2006/main">
              <a:ext uri="{FF2B5EF4-FFF2-40B4-BE49-F238E27FC236}">
                <a16:creationId xmlns:a16="http://schemas.microsoft.com/office/drawing/2014/main" id="{E1212AB8-BD15-4624-B3DD-1BED4DAC7356}"/>
              </a:ext>
            </a:extLst>
          </p:cNvPr>
          <p:cNvSpPr>
            <a:spLocks xmlns:a="http://schemas.openxmlformats.org/drawingml/2006/main" noGrp="1"/>
          </p:cNvSpPr>
          <p:nvPr/>
        </p:nvSpPr>
        <p:spPr>
          <a:xfrm xmlns:a="http://schemas.openxmlformats.org/drawingml/2006/main">
            <a:off x="7835265" y="4832033"/>
            <a:ext cx="38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1">
                <a:solidFill>
                  <a:srgbClr val="A7442E"/>
                </a:solidFill>
                <a:latin typeface="Arial"/>
                <a:ea typeface="Arial"/>
                <a:cs typeface="Arial"/>
              </a:defRPr>
            </a:pPr>
            <a:r>
              <a:rPr sz="1350" b="1">
                <a:solidFill>
                  <a:srgbClr val="A7442E"/>
                </a:solidFill>
                <a:latin typeface="Arial"/>
                <a:ea typeface="Arial"/>
                <a:cs typeface="Arial"/>
              </a:rPr>
              <a:t>P3</a:t>
            </a:r>
          </a:p>
        </p:txBody>
      </p:sp>
      <p:sp>
        <p:nvSpPr>
          <p:cNvPr id="60" name="proposed-D3">
            <a:extLst xmlns:a="http://schemas.openxmlformats.org/drawingml/2006/main">
              <a:ext uri="{FF2B5EF4-FFF2-40B4-BE49-F238E27FC236}">
                <a16:creationId xmlns:a16="http://schemas.microsoft.com/office/drawing/2014/main" id="{C266D84E-417F-4411-B697-D960BDE63D2D}"/>
              </a:ext>
            </a:extLst>
          </p:cNvPr>
          <p:cNvSpPr>
            <a:spLocks xmlns:a="http://schemas.openxmlformats.org/drawingml/2006/main" noGrp="1"/>
          </p:cNvSpPr>
          <p:nvPr/>
        </p:nvSpPr>
        <p:spPr>
          <a:xfrm xmlns:a="http://schemas.openxmlformats.org/drawingml/2006/main">
            <a:off x="7835265" y="5289233"/>
            <a:ext cx="381000" cy="381000"/>
          </a:xfrm>
          <a:prstGeom xmlns:a="http://schemas.openxmlformats.org/drawingml/2006/main" prst="ellipse">
            <a:avLst/>
          </a:prstGeom>
          <a:solidFill xmlns:a="http://schemas.openxmlformats.org/drawingml/2006/main">
            <a:srgbClr val="FFFFFF"/>
          </a:solidFill>
          <a:ln xmlns:a="http://schemas.openxmlformats.org/drawingml/2006/main" w="23813">
            <a:solidFill>
              <a:srgbClr val="246984"/>
            </a:solidFill>
            <a:prstDash val="solid"/>
          </a:ln>
        </p:spPr>
      </p:sp>
      <p:sp>
        <p:nvSpPr>
          <p:cNvPr id="61" name="object-54">
            <a:extLst xmlns:a="http://schemas.openxmlformats.org/drawingml/2006/main">
              <a:ext uri="{FF2B5EF4-FFF2-40B4-BE49-F238E27FC236}">
                <a16:creationId xmlns:a16="http://schemas.microsoft.com/office/drawing/2014/main" id="{C2D143FD-EAC0-4EEA-9195-2247556C3990}"/>
              </a:ext>
            </a:extLst>
          </p:cNvPr>
          <p:cNvSpPr>
            <a:spLocks xmlns:a="http://schemas.openxmlformats.org/drawingml/2006/main" noGrp="1"/>
          </p:cNvSpPr>
          <p:nvPr/>
        </p:nvSpPr>
        <p:spPr>
          <a:xfrm xmlns:a="http://schemas.openxmlformats.org/drawingml/2006/main">
            <a:off x="7835265" y="5317808"/>
            <a:ext cx="38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1">
                <a:solidFill>
                  <a:srgbClr val="246984"/>
                </a:solidFill>
                <a:latin typeface="Arial"/>
                <a:ea typeface="Arial"/>
                <a:cs typeface="Arial"/>
              </a:defRPr>
            </a:pPr>
            <a:r>
              <a:rPr sz="1350" b="1">
                <a:solidFill>
                  <a:srgbClr val="246984"/>
                </a:solidFill>
                <a:latin typeface="Arial"/>
                <a:ea typeface="Arial"/>
                <a:cs typeface="Arial"/>
              </a:rPr>
              <a:t>D3</a:t>
            </a:r>
          </a:p>
        </p:txBody>
      </p:sp>
      <p:sp>
        <p:nvSpPr>
          <p:cNvPr id="62" name="proposed-P4">
            <a:extLst xmlns:a="http://schemas.openxmlformats.org/drawingml/2006/main">
              <a:ext uri="{FF2B5EF4-FFF2-40B4-BE49-F238E27FC236}">
                <a16:creationId xmlns:a16="http://schemas.microsoft.com/office/drawing/2014/main" id="{2F0D1616-8ABF-4C72-861A-7D7566C3FED4}"/>
              </a:ext>
            </a:extLst>
          </p:cNvPr>
          <p:cNvSpPr>
            <a:spLocks xmlns:a="http://schemas.openxmlformats.org/drawingml/2006/main" noGrp="1"/>
          </p:cNvSpPr>
          <p:nvPr/>
        </p:nvSpPr>
        <p:spPr>
          <a:xfrm xmlns:a="http://schemas.openxmlformats.org/drawingml/2006/main">
            <a:off x="2619375" y="2638425"/>
            <a:ext cx="381000" cy="381000"/>
          </a:xfrm>
          <a:prstGeom xmlns:a="http://schemas.openxmlformats.org/drawingml/2006/main" prst="ellipse">
            <a:avLst/>
          </a:prstGeom>
          <a:solidFill xmlns:a="http://schemas.openxmlformats.org/drawingml/2006/main">
            <a:srgbClr val="FFFFFF"/>
          </a:solidFill>
          <a:ln xmlns:a="http://schemas.openxmlformats.org/drawingml/2006/main" w="23813">
            <a:solidFill>
              <a:srgbClr val="A7442E"/>
            </a:solidFill>
            <a:prstDash val="solid"/>
          </a:ln>
        </p:spPr>
      </p:sp>
      <p:sp>
        <p:nvSpPr>
          <p:cNvPr id="63" name="object-55">
            <a:extLst xmlns:a="http://schemas.openxmlformats.org/drawingml/2006/main">
              <a:ext uri="{FF2B5EF4-FFF2-40B4-BE49-F238E27FC236}">
                <a16:creationId xmlns:a16="http://schemas.microsoft.com/office/drawing/2014/main" id="{03349992-D0CE-4140-8622-506500D29E2D}"/>
              </a:ext>
            </a:extLst>
          </p:cNvPr>
          <p:cNvSpPr>
            <a:spLocks xmlns:a="http://schemas.openxmlformats.org/drawingml/2006/main" noGrp="1"/>
          </p:cNvSpPr>
          <p:nvPr/>
        </p:nvSpPr>
        <p:spPr>
          <a:xfrm xmlns:a="http://schemas.openxmlformats.org/drawingml/2006/main">
            <a:off x="2619375" y="2667000"/>
            <a:ext cx="38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1">
                <a:solidFill>
                  <a:srgbClr val="A7442E"/>
                </a:solidFill>
                <a:latin typeface="Arial"/>
                <a:ea typeface="Arial"/>
                <a:cs typeface="Arial"/>
              </a:defRPr>
            </a:pPr>
            <a:r>
              <a:rPr sz="1350" b="1">
                <a:solidFill>
                  <a:srgbClr val="A7442E"/>
                </a:solidFill>
                <a:latin typeface="Arial"/>
                <a:ea typeface="Arial"/>
                <a:cs typeface="Arial"/>
              </a:rPr>
              <a:t>P4</a:t>
            </a:r>
          </a:p>
        </p:txBody>
      </p:sp>
      <p:sp>
        <p:nvSpPr>
          <p:cNvPr id="64" name="proposed-P5">
            <a:extLst xmlns:a="http://schemas.openxmlformats.org/drawingml/2006/main">
              <a:ext uri="{FF2B5EF4-FFF2-40B4-BE49-F238E27FC236}">
                <a16:creationId xmlns:a16="http://schemas.microsoft.com/office/drawing/2014/main" id="{0F5E477E-EC3D-4B2E-A239-B0DE0A450E32}"/>
              </a:ext>
            </a:extLst>
          </p:cNvPr>
          <p:cNvSpPr>
            <a:spLocks xmlns:a="http://schemas.openxmlformats.org/drawingml/2006/main" noGrp="1"/>
          </p:cNvSpPr>
          <p:nvPr/>
        </p:nvSpPr>
        <p:spPr>
          <a:xfrm xmlns:a="http://schemas.openxmlformats.org/drawingml/2006/main">
            <a:off x="7654290" y="2822258"/>
            <a:ext cx="381000" cy="381000"/>
          </a:xfrm>
          <a:prstGeom xmlns:a="http://schemas.openxmlformats.org/drawingml/2006/main" prst="ellipse">
            <a:avLst/>
          </a:prstGeom>
          <a:solidFill xmlns:a="http://schemas.openxmlformats.org/drawingml/2006/main">
            <a:srgbClr val="FFFFFF"/>
          </a:solidFill>
          <a:ln xmlns:a="http://schemas.openxmlformats.org/drawingml/2006/main" w="23813">
            <a:solidFill>
              <a:srgbClr val="A7442E"/>
            </a:solidFill>
            <a:prstDash val="solid"/>
          </a:ln>
        </p:spPr>
      </p:sp>
      <p:sp>
        <p:nvSpPr>
          <p:cNvPr id="65" name="object-56">
            <a:extLst xmlns:a="http://schemas.openxmlformats.org/drawingml/2006/main">
              <a:ext uri="{FF2B5EF4-FFF2-40B4-BE49-F238E27FC236}">
                <a16:creationId xmlns:a16="http://schemas.microsoft.com/office/drawing/2014/main" id="{E30CF3F2-C044-49E8-AF6C-8E86BEFFA091}"/>
              </a:ext>
            </a:extLst>
          </p:cNvPr>
          <p:cNvSpPr>
            <a:spLocks xmlns:a="http://schemas.openxmlformats.org/drawingml/2006/main" noGrp="1"/>
          </p:cNvSpPr>
          <p:nvPr/>
        </p:nvSpPr>
        <p:spPr>
          <a:xfrm xmlns:a="http://schemas.openxmlformats.org/drawingml/2006/main">
            <a:off x="7654290" y="2850833"/>
            <a:ext cx="38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1">
                <a:solidFill>
                  <a:srgbClr val="A7442E"/>
                </a:solidFill>
                <a:latin typeface="Arial"/>
                <a:ea typeface="Arial"/>
                <a:cs typeface="Arial"/>
              </a:defRPr>
            </a:pPr>
            <a:r>
              <a:rPr sz="1350" b="1">
                <a:solidFill>
                  <a:srgbClr val="A7442E"/>
                </a:solidFill>
                <a:latin typeface="Arial"/>
                <a:ea typeface="Arial"/>
                <a:cs typeface="Arial"/>
              </a:rPr>
              <a:t>P5</a:t>
            </a:r>
          </a:p>
        </p:txBody>
      </p:sp>
      <p:sp>
        <p:nvSpPr>
          <p:cNvPr id="66" name="proposed-P6">
            <a:extLst xmlns:a="http://schemas.openxmlformats.org/drawingml/2006/main">
              <a:ext uri="{FF2B5EF4-FFF2-40B4-BE49-F238E27FC236}">
                <a16:creationId xmlns:a16="http://schemas.microsoft.com/office/drawing/2014/main" id="{B47B6688-0E2B-492C-9E76-E01D98CD58C1}"/>
              </a:ext>
            </a:extLst>
          </p:cNvPr>
          <p:cNvSpPr>
            <a:spLocks xmlns:a="http://schemas.openxmlformats.org/drawingml/2006/main" noGrp="1"/>
          </p:cNvSpPr>
          <p:nvPr/>
        </p:nvSpPr>
        <p:spPr>
          <a:xfrm xmlns:a="http://schemas.openxmlformats.org/drawingml/2006/main">
            <a:off x="6767513" y="2714625"/>
            <a:ext cx="381000" cy="381000"/>
          </a:xfrm>
          <a:prstGeom xmlns:a="http://schemas.openxmlformats.org/drawingml/2006/main" prst="ellipse">
            <a:avLst/>
          </a:prstGeom>
          <a:solidFill xmlns:a="http://schemas.openxmlformats.org/drawingml/2006/main">
            <a:srgbClr val="FFFFFF"/>
          </a:solidFill>
          <a:ln xmlns:a="http://schemas.openxmlformats.org/drawingml/2006/main" w="23813">
            <a:solidFill>
              <a:srgbClr val="A7442E"/>
            </a:solidFill>
            <a:prstDash val="solid"/>
          </a:ln>
        </p:spPr>
      </p:sp>
      <p:sp>
        <p:nvSpPr>
          <p:cNvPr id="67" name="object-57">
            <a:extLst xmlns:a="http://schemas.openxmlformats.org/drawingml/2006/main">
              <a:ext uri="{FF2B5EF4-FFF2-40B4-BE49-F238E27FC236}">
                <a16:creationId xmlns:a16="http://schemas.microsoft.com/office/drawing/2014/main" id="{872C405E-415B-4C70-A252-2E4C0BFBA725}"/>
              </a:ext>
            </a:extLst>
          </p:cNvPr>
          <p:cNvSpPr>
            <a:spLocks xmlns:a="http://schemas.openxmlformats.org/drawingml/2006/main" noGrp="1"/>
          </p:cNvSpPr>
          <p:nvPr/>
        </p:nvSpPr>
        <p:spPr>
          <a:xfrm xmlns:a="http://schemas.openxmlformats.org/drawingml/2006/main">
            <a:off x="6767513" y="2743200"/>
            <a:ext cx="38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1">
                <a:solidFill>
                  <a:srgbClr val="A7442E"/>
                </a:solidFill>
                <a:latin typeface="Arial"/>
                <a:ea typeface="Arial"/>
                <a:cs typeface="Arial"/>
              </a:defRPr>
            </a:pPr>
            <a:r>
              <a:rPr sz="1350" b="1">
                <a:solidFill>
                  <a:srgbClr val="A7442E"/>
                </a:solidFill>
                <a:latin typeface="Arial"/>
                <a:ea typeface="Arial"/>
                <a:cs typeface="Arial"/>
              </a:rPr>
              <a:t>P6</a:t>
            </a:r>
          </a:p>
        </p:txBody>
      </p:sp>
      <p:sp>
        <p:nvSpPr>
          <p:cNvPr id="68" name="proposed-P7">
            <a:extLst xmlns:a="http://schemas.openxmlformats.org/drawingml/2006/main">
              <a:ext uri="{FF2B5EF4-FFF2-40B4-BE49-F238E27FC236}">
                <a16:creationId xmlns:a16="http://schemas.microsoft.com/office/drawing/2014/main" id="{9E637B83-F518-43EC-A890-2BF4E65C8D85}"/>
              </a:ext>
            </a:extLst>
          </p:cNvPr>
          <p:cNvSpPr>
            <a:spLocks xmlns:a="http://schemas.openxmlformats.org/drawingml/2006/main" noGrp="1"/>
          </p:cNvSpPr>
          <p:nvPr/>
        </p:nvSpPr>
        <p:spPr>
          <a:xfrm xmlns:a="http://schemas.openxmlformats.org/drawingml/2006/main">
            <a:off x="6086475" y="6676073"/>
            <a:ext cx="381000" cy="381000"/>
          </a:xfrm>
          <a:prstGeom xmlns:a="http://schemas.openxmlformats.org/drawingml/2006/main" prst="ellipse">
            <a:avLst/>
          </a:prstGeom>
          <a:solidFill xmlns:a="http://schemas.openxmlformats.org/drawingml/2006/main">
            <a:srgbClr val="FFFFFF"/>
          </a:solidFill>
          <a:ln xmlns:a="http://schemas.openxmlformats.org/drawingml/2006/main" w="23813">
            <a:solidFill>
              <a:srgbClr val="A7442E"/>
            </a:solidFill>
            <a:prstDash val="solid"/>
          </a:ln>
        </p:spPr>
      </p:sp>
      <p:sp>
        <p:nvSpPr>
          <p:cNvPr id="69" name="object-58">
            <a:extLst xmlns:a="http://schemas.openxmlformats.org/drawingml/2006/main">
              <a:ext uri="{FF2B5EF4-FFF2-40B4-BE49-F238E27FC236}">
                <a16:creationId xmlns:a16="http://schemas.microsoft.com/office/drawing/2014/main" id="{8CA21E59-0B55-4B5E-84F4-ADE52458EC35}"/>
              </a:ext>
            </a:extLst>
          </p:cNvPr>
          <p:cNvSpPr>
            <a:spLocks xmlns:a="http://schemas.openxmlformats.org/drawingml/2006/main" noGrp="1"/>
          </p:cNvSpPr>
          <p:nvPr/>
        </p:nvSpPr>
        <p:spPr>
          <a:xfrm xmlns:a="http://schemas.openxmlformats.org/drawingml/2006/main">
            <a:off x="6086475" y="6704648"/>
            <a:ext cx="38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1">
                <a:solidFill>
                  <a:srgbClr val="A7442E"/>
                </a:solidFill>
                <a:latin typeface="Arial"/>
                <a:ea typeface="Arial"/>
                <a:cs typeface="Arial"/>
              </a:defRPr>
            </a:pPr>
            <a:r>
              <a:rPr sz="1350" b="1">
                <a:solidFill>
                  <a:srgbClr val="A7442E"/>
                </a:solidFill>
                <a:latin typeface="Arial"/>
                <a:ea typeface="Arial"/>
                <a:cs typeface="Arial"/>
              </a:rPr>
              <a:t>P7</a:t>
            </a:r>
          </a:p>
        </p:txBody>
      </p:sp>
      <p:sp>
        <p:nvSpPr>
          <p:cNvPr id="70" name="proposed-P8">
            <a:extLst xmlns:a="http://schemas.openxmlformats.org/drawingml/2006/main">
              <a:ext uri="{FF2B5EF4-FFF2-40B4-BE49-F238E27FC236}">
                <a16:creationId xmlns:a16="http://schemas.microsoft.com/office/drawing/2014/main" id="{1F1F5DE1-58A7-4545-A95D-8FE2E790566F}"/>
              </a:ext>
            </a:extLst>
          </p:cNvPr>
          <p:cNvSpPr>
            <a:spLocks xmlns:a="http://schemas.openxmlformats.org/drawingml/2006/main" noGrp="1"/>
          </p:cNvSpPr>
          <p:nvPr/>
        </p:nvSpPr>
        <p:spPr>
          <a:xfrm xmlns:a="http://schemas.openxmlformats.org/drawingml/2006/main">
            <a:off x="7997190" y="6437948"/>
            <a:ext cx="381000" cy="381000"/>
          </a:xfrm>
          <a:prstGeom xmlns:a="http://schemas.openxmlformats.org/drawingml/2006/main" prst="ellipse">
            <a:avLst/>
          </a:prstGeom>
          <a:solidFill xmlns:a="http://schemas.openxmlformats.org/drawingml/2006/main">
            <a:srgbClr val="FFFFFF"/>
          </a:solidFill>
          <a:ln xmlns:a="http://schemas.openxmlformats.org/drawingml/2006/main" w="23813">
            <a:solidFill>
              <a:srgbClr val="A7442E"/>
            </a:solidFill>
            <a:prstDash val="solid"/>
          </a:ln>
        </p:spPr>
      </p:sp>
      <p:sp>
        <p:nvSpPr>
          <p:cNvPr id="71" name="object-59">
            <a:extLst xmlns:a="http://schemas.openxmlformats.org/drawingml/2006/main">
              <a:ext uri="{FF2B5EF4-FFF2-40B4-BE49-F238E27FC236}">
                <a16:creationId xmlns:a16="http://schemas.microsoft.com/office/drawing/2014/main" id="{E3CE6681-445F-4FD9-AD27-D5EC5DD42484}"/>
              </a:ext>
            </a:extLst>
          </p:cNvPr>
          <p:cNvSpPr>
            <a:spLocks xmlns:a="http://schemas.openxmlformats.org/drawingml/2006/main" noGrp="1"/>
          </p:cNvSpPr>
          <p:nvPr/>
        </p:nvSpPr>
        <p:spPr>
          <a:xfrm xmlns:a="http://schemas.openxmlformats.org/drawingml/2006/main">
            <a:off x="7997190" y="6466523"/>
            <a:ext cx="38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1">
                <a:solidFill>
                  <a:srgbClr val="A7442E"/>
                </a:solidFill>
                <a:latin typeface="Arial"/>
                <a:ea typeface="Arial"/>
                <a:cs typeface="Arial"/>
              </a:defRPr>
            </a:pPr>
            <a:r>
              <a:rPr sz="1350" b="1">
                <a:solidFill>
                  <a:srgbClr val="A7442E"/>
                </a:solidFill>
                <a:latin typeface="Arial"/>
                <a:ea typeface="Arial"/>
                <a:cs typeface="Arial"/>
              </a:rPr>
              <a:t>P8</a:t>
            </a:r>
          </a:p>
        </p:txBody>
      </p:sp>
      <p:sp>
        <p:nvSpPr>
          <p:cNvPr id="72" name="line-60">
            <a:extLst xmlns:a="http://schemas.openxmlformats.org/drawingml/2006/main">
              <a:ext uri="{FF2B5EF4-FFF2-40B4-BE49-F238E27FC236}">
                <a16:creationId xmlns:a16="http://schemas.microsoft.com/office/drawing/2014/main" id="{6C084A30-9965-4537-9E3B-B18D14BFF02C}"/>
              </a:ext>
            </a:extLst>
          </p:cNvPr>
          <p:cNvSpPr>
            <a:spLocks xmlns:a="http://schemas.openxmlformats.org/drawingml/2006/main" noGrp="1"/>
          </p:cNvSpPr>
          <p:nvPr/>
        </p:nvSpPr>
        <p:spPr>
          <a:xfrm xmlns:a="http://schemas.openxmlformats.org/drawingml/2006/main" flipV="0">
            <a:off x="3800475" y="3470910"/>
            <a:ext cx="953" cy="3095625"/>
          </a:xfrm>
          <a:prstGeom xmlns:a="http://schemas.openxmlformats.org/drawingml/2006/main" prst="line">
            <a:avLst/>
          </a:prstGeom>
          <a:noFill xmlns:a="http://schemas.openxmlformats.org/drawingml/2006/main"/>
          <a:ln xmlns:a="http://schemas.openxmlformats.org/drawingml/2006/main" w="15240">
            <a:solidFill>
              <a:srgbClr val="246984"/>
            </a:solidFill>
            <a:prstDash val="dash"/>
          </a:ln>
        </p:spPr>
      </p:sp>
      <p:sp>
        <p:nvSpPr>
          <p:cNvPr id="73" name="line-61">
            <a:extLst xmlns:a="http://schemas.openxmlformats.org/drawingml/2006/main">
              <a:ext uri="{FF2B5EF4-FFF2-40B4-BE49-F238E27FC236}">
                <a16:creationId xmlns:a16="http://schemas.microsoft.com/office/drawing/2014/main" id="{50DB91C3-F5D4-4C72-B364-69582EF34F33}"/>
              </a:ext>
            </a:extLst>
          </p:cNvPr>
          <p:cNvSpPr>
            <a:spLocks xmlns:a="http://schemas.openxmlformats.org/drawingml/2006/main" noGrp="1"/>
          </p:cNvSpPr>
          <p:nvPr/>
        </p:nvSpPr>
        <p:spPr>
          <a:xfrm xmlns:a="http://schemas.openxmlformats.org/drawingml/2006/main" flipV="0">
            <a:off x="3800475" y="3470910"/>
            <a:ext cx="3689985" cy="953"/>
          </a:xfrm>
          <a:prstGeom xmlns:a="http://schemas.openxmlformats.org/drawingml/2006/main" prst="line">
            <a:avLst/>
          </a:prstGeom>
          <a:noFill xmlns:a="http://schemas.openxmlformats.org/drawingml/2006/main"/>
          <a:ln xmlns:a="http://schemas.openxmlformats.org/drawingml/2006/main" w="15240">
            <a:solidFill>
              <a:srgbClr val="246984"/>
            </a:solidFill>
            <a:prstDash val="dash"/>
          </a:ln>
        </p:spPr>
      </p:sp>
      <p:sp>
        <p:nvSpPr>
          <p:cNvPr id="74" name="line-62">
            <a:extLst xmlns:a="http://schemas.openxmlformats.org/drawingml/2006/main">
              <a:ext uri="{FF2B5EF4-FFF2-40B4-BE49-F238E27FC236}">
                <a16:creationId xmlns:a16="http://schemas.microsoft.com/office/drawing/2014/main" id="{9D551D67-60EA-4B25-9CC7-FD612EE10923}"/>
              </a:ext>
            </a:extLst>
          </p:cNvPr>
          <p:cNvSpPr>
            <a:spLocks xmlns:a="http://schemas.openxmlformats.org/drawingml/2006/main" noGrp="1"/>
          </p:cNvSpPr>
          <p:nvPr/>
        </p:nvSpPr>
        <p:spPr>
          <a:xfrm xmlns:a="http://schemas.openxmlformats.org/drawingml/2006/main" flipV="0">
            <a:off x="5472113" y="2913698"/>
            <a:ext cx="953" cy="557213"/>
          </a:xfrm>
          <a:prstGeom xmlns:a="http://schemas.openxmlformats.org/drawingml/2006/main" prst="line">
            <a:avLst/>
          </a:prstGeom>
          <a:noFill xmlns:a="http://schemas.openxmlformats.org/drawingml/2006/main"/>
          <a:ln xmlns:a="http://schemas.openxmlformats.org/drawingml/2006/main" w="15240">
            <a:solidFill>
              <a:srgbClr val="246984"/>
            </a:solidFill>
            <a:prstDash val="dash"/>
          </a:ln>
        </p:spPr>
      </p:sp>
      <p:sp>
        <p:nvSpPr>
          <p:cNvPr id="75" name="line-63">
            <a:extLst xmlns:a="http://schemas.openxmlformats.org/drawingml/2006/main">
              <a:ext uri="{FF2B5EF4-FFF2-40B4-BE49-F238E27FC236}">
                <a16:creationId xmlns:a16="http://schemas.microsoft.com/office/drawing/2014/main" id="{501CE5AC-DCA0-4C64-A0E7-4E9DD874475C}"/>
              </a:ext>
            </a:extLst>
          </p:cNvPr>
          <p:cNvSpPr>
            <a:spLocks xmlns:a="http://schemas.openxmlformats.org/drawingml/2006/main" noGrp="1"/>
          </p:cNvSpPr>
          <p:nvPr/>
        </p:nvSpPr>
        <p:spPr>
          <a:xfrm xmlns:a="http://schemas.openxmlformats.org/drawingml/2006/main" flipV="0">
            <a:off x="7490460" y="3470910"/>
            <a:ext cx="953" cy="2067878"/>
          </a:xfrm>
          <a:prstGeom xmlns:a="http://schemas.openxmlformats.org/drawingml/2006/main" prst="line">
            <a:avLst/>
          </a:prstGeom>
          <a:noFill xmlns:a="http://schemas.openxmlformats.org/drawingml/2006/main"/>
          <a:ln xmlns:a="http://schemas.openxmlformats.org/drawingml/2006/main" w="15240">
            <a:solidFill>
              <a:srgbClr val="246984"/>
            </a:solidFill>
            <a:prstDash val="dash"/>
          </a:ln>
        </p:spPr>
      </p:sp>
      <p:sp>
        <p:nvSpPr>
          <p:cNvPr id="76" name="object-64">
            <a:extLst xmlns:a="http://schemas.openxmlformats.org/drawingml/2006/main">
              <a:ext uri="{FF2B5EF4-FFF2-40B4-BE49-F238E27FC236}">
                <a16:creationId xmlns:a16="http://schemas.microsoft.com/office/drawing/2014/main" id="{CE3F6DFC-67A9-439A-8035-45E745047868}"/>
              </a:ext>
            </a:extLst>
          </p:cNvPr>
          <p:cNvSpPr>
            <a:spLocks xmlns:a="http://schemas.openxmlformats.org/drawingml/2006/main" noGrp="1"/>
          </p:cNvSpPr>
          <p:nvPr/>
        </p:nvSpPr>
        <p:spPr>
          <a:xfrm xmlns:a="http://schemas.openxmlformats.org/drawingml/2006/main">
            <a:off x="3893344" y="3644265"/>
            <a:ext cx="3529013"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75" b="0">
                <a:solidFill>
                  <a:srgbClr val="246984"/>
                </a:solidFill>
                <a:latin typeface="Arial"/>
                <a:ea typeface="Arial"/>
                <a:cs typeface="Arial"/>
              </a:defRPr>
            </a:pPr>
            <a:r>
              <a:rPr sz="1275" b="0">
                <a:solidFill>
                  <a:srgbClr val="246984"/>
                </a:solidFill>
                <a:latin typeface="Arial"/>
                <a:ea typeface="Arial"/>
                <a:cs typeface="Arial"/>
              </a:rPr>
              <a:t>Indicative ceiling data route</a:t>
            </a:r>
          </a:p>
        </p:txBody>
      </p:sp>
      <p:sp>
        <p:nvSpPr>
          <p:cNvPr id="77" name="object-65">
            <a:extLst xmlns:a="http://schemas.openxmlformats.org/drawingml/2006/main">
              <a:ext uri="{FF2B5EF4-FFF2-40B4-BE49-F238E27FC236}">
                <a16:creationId xmlns:a16="http://schemas.microsoft.com/office/drawing/2014/main" id="{5DD642E8-2BD4-42CF-A47D-4EB39325312E}"/>
              </a:ext>
            </a:extLst>
          </p:cNvPr>
          <p:cNvSpPr>
            <a:spLocks xmlns:a="http://schemas.openxmlformats.org/drawingml/2006/main" noGrp="1"/>
          </p:cNvSpPr>
          <p:nvPr/>
        </p:nvSpPr>
        <p:spPr>
          <a:xfrm xmlns:a="http://schemas.openxmlformats.org/drawingml/2006/main">
            <a:off x="9810750" y="2162175"/>
            <a:ext cx="4619625"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202A2F"/>
                </a:solidFill>
                <a:latin typeface="Arial"/>
                <a:ea typeface="Arial"/>
                <a:cs typeface="Arial"/>
              </a:defRPr>
            </a:pPr>
            <a:r>
              <a:rPr sz="1875" b="1">
                <a:solidFill>
                  <a:srgbClr val="202A2F"/>
                </a:solidFill>
                <a:latin typeface="Arial"/>
                <a:ea typeface="Arial"/>
                <a:cs typeface="Arial"/>
              </a:rPr>
              <a:t>Power symbols P1–P8</a:t>
            </a:r>
          </a:p>
        </p:txBody>
      </p:sp>
      <p:sp>
        <p:nvSpPr>
          <p:cNvPr id="78" name="object-66">
            <a:extLst xmlns:a="http://schemas.openxmlformats.org/drawingml/2006/main">
              <a:ext uri="{FF2B5EF4-FFF2-40B4-BE49-F238E27FC236}">
                <a16:creationId xmlns:a16="http://schemas.microsoft.com/office/drawing/2014/main" id="{B43ABCB8-97F4-4E5A-8A28-DBFCE07F1F91}"/>
              </a:ext>
            </a:extLst>
          </p:cNvPr>
          <p:cNvSpPr>
            <a:spLocks xmlns:a="http://schemas.openxmlformats.org/drawingml/2006/main" noGrp="1"/>
          </p:cNvSpPr>
          <p:nvPr/>
        </p:nvSpPr>
        <p:spPr>
          <a:xfrm xmlns:a="http://schemas.openxmlformats.org/drawingml/2006/main">
            <a:off x="9810750" y="2552700"/>
            <a:ext cx="4619625"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650" b="0">
                <a:solidFill>
                  <a:srgbClr val="59646A"/>
                </a:solidFill>
                <a:latin typeface="Arial"/>
                <a:ea typeface="Arial"/>
                <a:cs typeface="Arial"/>
              </a:defRPr>
            </a:pPr>
            <a:r>
              <a:rPr sz="1650" b="0">
                <a:solidFill>
                  <a:srgbClr val="59646A"/>
                </a:solidFill>
                <a:latin typeface="Arial"/>
                <a:ea typeface="Arial"/>
                <a:cs typeface="Arial"/>
              </a:rPr>
              <a:t>Power/data are wall outlets. Symbols are offset for clarity. Wall coordinates and quantities appear on slide 3.</a:t>
            </a:r>
          </a:p>
        </p:txBody>
      </p:sp>
      <p:sp>
        <p:nvSpPr>
          <p:cNvPr id="79" name="object-67">
            <a:extLst xmlns:a="http://schemas.openxmlformats.org/drawingml/2006/main">
              <a:ext uri="{FF2B5EF4-FFF2-40B4-BE49-F238E27FC236}">
                <a16:creationId xmlns:a16="http://schemas.microsoft.com/office/drawing/2014/main" id="{F6BBBC5C-9FF0-4AA4-B34E-67EC298A5195}"/>
              </a:ext>
            </a:extLst>
          </p:cNvPr>
          <p:cNvSpPr>
            <a:spLocks xmlns:a="http://schemas.openxmlformats.org/drawingml/2006/main" noGrp="1"/>
          </p:cNvSpPr>
          <p:nvPr/>
        </p:nvSpPr>
        <p:spPr>
          <a:xfrm xmlns:a="http://schemas.openxmlformats.org/drawingml/2006/main">
            <a:off x="9810750" y="3552825"/>
            <a:ext cx="4619625"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202A2F"/>
                </a:solidFill>
                <a:latin typeface="Arial"/>
                <a:ea typeface="Arial"/>
                <a:cs typeface="Arial"/>
              </a:defRPr>
            </a:pPr>
            <a:r>
              <a:rPr sz="1875" b="1">
                <a:solidFill>
                  <a:srgbClr val="202A2F"/>
                </a:solidFill>
                <a:latin typeface="Arial"/>
                <a:ea typeface="Arial"/>
                <a:cs typeface="Arial"/>
              </a:rPr>
              <a:t>Data symbols D1–D3</a:t>
            </a:r>
          </a:p>
        </p:txBody>
      </p:sp>
      <p:sp>
        <p:nvSpPr>
          <p:cNvPr id="80" name="object-68">
            <a:extLst xmlns:a="http://schemas.openxmlformats.org/drawingml/2006/main">
              <a:ext uri="{FF2B5EF4-FFF2-40B4-BE49-F238E27FC236}">
                <a16:creationId xmlns:a16="http://schemas.microsoft.com/office/drawing/2014/main" id="{875F901F-90A3-41AD-959B-7FB65D36BA52}"/>
              </a:ext>
            </a:extLst>
          </p:cNvPr>
          <p:cNvSpPr>
            <a:spLocks xmlns:a="http://schemas.openxmlformats.org/drawingml/2006/main" noGrp="1"/>
          </p:cNvSpPr>
          <p:nvPr/>
        </p:nvSpPr>
        <p:spPr>
          <a:xfrm xmlns:a="http://schemas.openxmlformats.org/drawingml/2006/main">
            <a:off x="9810750" y="3943350"/>
            <a:ext cx="4619625"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650" b="0">
                <a:solidFill>
                  <a:srgbClr val="59646A"/>
                </a:solidFill>
                <a:latin typeface="Arial"/>
                <a:ea typeface="Arial"/>
                <a:cs typeface="Arial"/>
              </a:defRPr>
            </a:pPr>
            <a:r>
              <a:rPr sz="1650" b="0">
                <a:solidFill>
                  <a:srgbClr val="59646A"/>
                </a:solidFill>
                <a:latin typeface="Arial"/>
                <a:ea typeface="Arial"/>
                <a:cs typeface="Arial"/>
              </a:rPr>
              <a:t>2 × Cat6 at each desk and the SMART Board. Network source location to confirm.</a:t>
            </a:r>
          </a:p>
        </p:txBody>
      </p:sp>
      <p:sp>
        <p:nvSpPr>
          <p:cNvPr id="81" name="object-69">
            <a:extLst xmlns:a="http://schemas.openxmlformats.org/drawingml/2006/main">
              <a:ext uri="{FF2B5EF4-FFF2-40B4-BE49-F238E27FC236}">
                <a16:creationId xmlns:a16="http://schemas.microsoft.com/office/drawing/2014/main" id="{69BCF379-8195-4617-99DA-502EBEBD40AA}"/>
              </a:ext>
            </a:extLst>
          </p:cNvPr>
          <p:cNvSpPr>
            <a:spLocks xmlns:a="http://schemas.openxmlformats.org/drawingml/2006/main" noGrp="1"/>
          </p:cNvSpPr>
          <p:nvPr/>
        </p:nvSpPr>
        <p:spPr>
          <a:xfrm xmlns:a="http://schemas.openxmlformats.org/drawingml/2006/main">
            <a:off x="9810750" y="5010150"/>
            <a:ext cx="4619625"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202A2F"/>
                </a:solidFill>
                <a:latin typeface="Arial"/>
                <a:ea typeface="Arial"/>
                <a:cs typeface="Arial"/>
              </a:defRPr>
            </a:pPr>
            <a:r>
              <a:rPr sz="1875" b="1">
                <a:solidFill>
                  <a:srgbClr val="202A2F"/>
                </a:solidFill>
                <a:latin typeface="Arial"/>
                <a:ea typeface="Arial"/>
                <a:cs typeface="Arial"/>
              </a:rPr>
              <a:t>One black glass-door fridge</a:t>
            </a:r>
          </a:p>
        </p:txBody>
      </p:sp>
      <p:sp>
        <p:nvSpPr>
          <p:cNvPr id="82" name="object-70">
            <a:extLst xmlns:a="http://schemas.openxmlformats.org/drawingml/2006/main">
              <a:ext uri="{FF2B5EF4-FFF2-40B4-BE49-F238E27FC236}">
                <a16:creationId xmlns:a16="http://schemas.microsoft.com/office/drawing/2014/main" id="{757A00D6-26F6-4656-9098-79E0BA10FB64}"/>
              </a:ext>
            </a:extLst>
          </p:cNvPr>
          <p:cNvSpPr>
            <a:spLocks xmlns:a="http://schemas.openxmlformats.org/drawingml/2006/main" noGrp="1"/>
          </p:cNvSpPr>
          <p:nvPr/>
        </p:nvSpPr>
        <p:spPr>
          <a:xfrm xmlns:a="http://schemas.openxmlformats.org/drawingml/2006/main">
            <a:off x="9810750" y="5400675"/>
            <a:ext cx="4619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650" b="0">
                <a:solidFill>
                  <a:srgbClr val="59646A"/>
                </a:solidFill>
                <a:latin typeface="Arial"/>
                <a:ea typeface="Arial"/>
                <a:cs typeface="Arial"/>
              </a:defRPr>
            </a:pPr>
            <a:r>
              <a:rPr sz="1650" b="0">
                <a:solidFill>
                  <a:srgbClr val="59646A"/>
                </a:solidFill>
                <a:latin typeface="Arial"/>
                <a:ea typeface="Arial"/>
                <a:cs typeface="Arial"/>
              </a:rPr>
              <a:t>Husky 130L beside the low bookcase under W13. Keep the power connection accessible.</a:t>
            </a:r>
          </a:p>
        </p:txBody>
      </p:sp>
      <p:sp>
        <p:nvSpPr>
          <p:cNvPr id="83" name="object-71">
            <a:extLst xmlns:a="http://schemas.openxmlformats.org/drawingml/2006/main">
              <a:ext uri="{FF2B5EF4-FFF2-40B4-BE49-F238E27FC236}">
                <a16:creationId xmlns:a16="http://schemas.microsoft.com/office/drawing/2014/main" id="{4CD742CB-AC14-4D1C-93E1-23D98C31B703}"/>
              </a:ext>
            </a:extLst>
          </p:cNvPr>
          <p:cNvSpPr>
            <a:spLocks xmlns:a="http://schemas.openxmlformats.org/drawingml/2006/main" noGrp="1"/>
          </p:cNvSpPr>
          <p:nvPr/>
        </p:nvSpPr>
        <p:spPr>
          <a:xfrm xmlns:a="http://schemas.openxmlformats.org/drawingml/2006/main">
            <a:off x="9810750" y="6581775"/>
            <a:ext cx="4619625"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202A2F"/>
                </a:solidFill>
                <a:latin typeface="Arial"/>
                <a:ea typeface="Arial"/>
                <a:cs typeface="Arial"/>
              </a:defRPr>
            </a:pPr>
            <a:r>
              <a:rPr sz="1875" b="1">
                <a:solidFill>
                  <a:srgbClr val="202A2F"/>
                </a:solidFill>
                <a:latin typeface="Arial"/>
                <a:ea typeface="Arial"/>
                <a:cs typeface="Arial"/>
              </a:rPr>
              <a:t>Plan basis</a:t>
            </a:r>
          </a:p>
        </p:txBody>
      </p:sp>
      <p:sp>
        <p:nvSpPr>
          <p:cNvPr id="84" name="object-72">
            <a:extLst xmlns:a="http://schemas.openxmlformats.org/drawingml/2006/main">
              <a:ext uri="{FF2B5EF4-FFF2-40B4-BE49-F238E27FC236}">
                <a16:creationId xmlns:a16="http://schemas.microsoft.com/office/drawing/2014/main" id="{92BD5EC4-A5F1-4929-B3E0-BFA138407AB0}"/>
              </a:ext>
            </a:extLst>
          </p:cNvPr>
          <p:cNvSpPr>
            <a:spLocks xmlns:a="http://schemas.openxmlformats.org/drawingml/2006/main" noGrp="1"/>
          </p:cNvSpPr>
          <p:nvPr/>
        </p:nvSpPr>
        <p:spPr>
          <a:xfrm xmlns:a="http://schemas.openxmlformats.org/drawingml/2006/main">
            <a:off x="9810750" y="6972300"/>
            <a:ext cx="4619625"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650" b="0">
                <a:solidFill>
                  <a:srgbClr val="59646A"/>
                </a:solidFill>
                <a:latin typeface="Arial"/>
                <a:ea typeface="Arial"/>
                <a:cs typeface="Arial"/>
              </a:defRPr>
            </a:pPr>
            <a:r>
              <a:rPr sz="1650" b="0">
                <a:solidFill>
                  <a:srgbClr val="59646A"/>
                </a:solidFill>
                <a:latin typeface="Arial"/>
                <a:ea typeface="Arial"/>
                <a:cs typeface="Arial"/>
              </a:rPr>
              <a:t>Deck doors at left, entry at right. X runs left to right. Y runs from W14/W13 toward W08.</a:t>
            </a:r>
          </a:p>
        </p:txBody>
      </p:sp>
    </p:spTree>
    <p:extLst>
      <p:ext uri="{BB962C8B-B14F-4D97-AF65-F5344CB8AC3E}">
        <p14:creationId xmlns:p14="http://schemas.microsoft.com/office/powerpoint/2010/main" val="183168717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4" name="object-73">
            <a:extLst xmlns:a="http://schemas.openxmlformats.org/drawingml/2006/main">
              <a:ext uri="{FF2B5EF4-FFF2-40B4-BE49-F238E27FC236}">
                <a16:creationId xmlns:a16="http://schemas.microsoft.com/office/drawing/2014/main" id="{B791E888-8104-4433-8FC0-F09821FFD459}"/>
              </a:ext>
            </a:extLst>
          </p:cNvPr>
          <p:cNvSpPr>
            <a:spLocks xmlns:a="http://schemas.openxmlformats.org/drawingml/2006/main" noGrp="1"/>
          </p:cNvSpPr>
          <p:nvPr/>
        </p:nvSpPr>
        <p:spPr>
          <a:xfrm xmlns:a="http://schemas.openxmlformats.org/drawingml/2006/main">
            <a:off x="609600" y="400050"/>
            <a:ext cx="13906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600" b="1">
                <a:solidFill>
                  <a:srgbClr val="202A2F"/>
                </a:solidFill>
                <a:latin typeface="Arial"/>
                <a:ea typeface="Arial"/>
                <a:cs typeface="Arial"/>
              </a:defRPr>
            </a:pPr>
            <a:r>
              <a:rPr sz="3600" b="1">
                <a:solidFill>
                  <a:srgbClr val="202A2F"/>
                </a:solidFill>
                <a:latin typeface="Arial"/>
                <a:ea typeface="Arial"/>
                <a:cs typeface="Arial"/>
              </a:rPr>
              <a:t>Office ceiling and controls</a:t>
            </a:r>
          </a:p>
        </p:txBody>
      </p:sp>
      <p:sp>
        <p:nvSpPr>
          <p:cNvPr id="2" name="object-74">
            <a:extLst xmlns:a="http://schemas.openxmlformats.org/drawingml/2006/main">
              <a:ext uri="{FF2B5EF4-FFF2-40B4-BE49-F238E27FC236}">
                <a16:creationId xmlns:a16="http://schemas.microsoft.com/office/drawing/2014/main" id="{593F5F91-7057-4111-90CF-4E6148C4031B}"/>
              </a:ext>
            </a:extLst>
          </p:cNvPr>
          <p:cNvSpPr>
            <a:spLocks xmlns:a="http://schemas.openxmlformats.org/drawingml/2006/main" noGrp="1"/>
          </p:cNvSpPr>
          <p:nvPr/>
        </p:nvSpPr>
        <p:spPr>
          <a:xfrm xmlns:a="http://schemas.openxmlformats.org/drawingml/2006/main">
            <a:off x="609600" y="1104900"/>
            <a:ext cx="13906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59646A"/>
                </a:solidFill>
                <a:latin typeface="Arial"/>
                <a:ea typeface="Arial"/>
                <a:cs typeface="Arial"/>
              </a:defRPr>
            </a:pPr>
            <a:r>
              <a:rPr sz="1800" b="0">
                <a:solidFill>
                  <a:srgbClr val="59646A"/>
                </a:solidFill>
                <a:latin typeface="Arial"/>
                <a:ea typeface="Arial"/>
                <a:cs typeface="Arial"/>
              </a:rPr>
              <a:t>Six recessed downlights with one central fan</a:t>
            </a:r>
          </a:p>
        </p:txBody>
      </p:sp>
      <p:sp>
        <p:nvSpPr>
          <p:cNvPr id="3" name="line-75">
            <a:extLst xmlns:a="http://schemas.openxmlformats.org/drawingml/2006/main">
              <a:ext uri="{FF2B5EF4-FFF2-40B4-BE49-F238E27FC236}">
                <a16:creationId xmlns:a16="http://schemas.microsoft.com/office/drawing/2014/main" id="{F71A7927-5288-4489-92B6-E1D04FEC48B0}"/>
              </a:ext>
            </a:extLst>
          </p:cNvPr>
          <p:cNvSpPr>
            <a:spLocks xmlns:a="http://schemas.openxmlformats.org/drawingml/2006/main" noGrp="1"/>
          </p:cNvSpPr>
          <p:nvPr/>
        </p:nvSpPr>
        <p:spPr>
          <a:xfrm xmlns:a="http://schemas.openxmlformats.org/drawingml/2006/main" flipV="0">
            <a:off x="609600" y="1647825"/>
            <a:ext cx="14020800" cy="953"/>
          </a:xfrm>
          <a:prstGeom xmlns:a="http://schemas.openxmlformats.org/drawingml/2006/main" prst="line">
            <a:avLst/>
          </a:prstGeom>
          <a:noFill xmlns:a="http://schemas.openxmlformats.org/drawingml/2006/main"/>
          <a:ln xmlns:a="http://schemas.openxmlformats.org/drawingml/2006/main" w="14288">
            <a:solidFill>
              <a:srgbClr val="CDD4D6"/>
            </a:solidFill>
            <a:prstDash val="solid"/>
          </a:ln>
        </p:spPr>
      </p:sp>
      <p:sp>
        <p:nvSpPr>
          <p:cNvPr id="4" name="object-76">
            <a:extLst xmlns:a="http://schemas.openxmlformats.org/drawingml/2006/main">
              <a:ext uri="{FF2B5EF4-FFF2-40B4-BE49-F238E27FC236}">
                <a16:creationId xmlns:a16="http://schemas.microsoft.com/office/drawing/2014/main" id="{EF8BD9E4-FB4A-4506-931B-7D4F4EEDA3BB}"/>
              </a:ext>
            </a:extLst>
          </p:cNvPr>
          <p:cNvSpPr>
            <a:spLocks xmlns:a="http://schemas.openxmlformats.org/drawingml/2006/main" noGrp="1"/>
          </p:cNvSpPr>
          <p:nvPr/>
        </p:nvSpPr>
        <p:spPr>
          <a:xfrm xmlns:a="http://schemas.openxmlformats.org/drawingml/2006/main">
            <a:off x="609600" y="7972425"/>
            <a:ext cx="13144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59646A"/>
                </a:solidFill>
                <a:latin typeface="Arial"/>
                <a:ea typeface="Arial"/>
                <a:cs typeface="Arial"/>
              </a:defRPr>
            </a:pPr>
            <a:r>
              <a:rPr sz="1350" b="0">
                <a:solidFill>
                  <a:srgbClr val="59646A"/>
                </a:solidFill>
                <a:latin typeface="Arial"/>
                <a:ea typeface="Arial"/>
                <a:cs typeface="Arial"/>
              </a:rPr>
              <a:t>Proposed for electrician coordination. Verify on site. Model dimensions are approximate.</a:t>
            </a:r>
          </a:p>
        </p:txBody>
      </p:sp>
      <p:sp>
        <p:nvSpPr>
          <p:cNvPr id="5" name="object-77">
            <a:extLst xmlns:a="http://schemas.openxmlformats.org/drawingml/2006/main">
              <a:ext uri="{FF2B5EF4-FFF2-40B4-BE49-F238E27FC236}">
                <a16:creationId xmlns:a16="http://schemas.microsoft.com/office/drawing/2014/main" id="{5B4DA110-08EF-4288-BE44-1CBA4DCC7DE9}"/>
              </a:ext>
            </a:extLst>
          </p:cNvPr>
          <p:cNvSpPr>
            <a:spLocks xmlns:a="http://schemas.openxmlformats.org/drawingml/2006/main" noGrp="1"/>
          </p:cNvSpPr>
          <p:nvPr/>
        </p:nvSpPr>
        <p:spPr>
          <a:xfrm xmlns:a="http://schemas.openxmlformats.org/drawingml/2006/main">
            <a:off x="13811250" y="7972425"/>
            <a:ext cx="819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350" b="0">
                <a:solidFill>
                  <a:srgbClr val="59646A"/>
                </a:solidFill>
                <a:latin typeface="Arial"/>
                <a:ea typeface="Arial"/>
                <a:cs typeface="Arial"/>
              </a:defRPr>
            </a:pPr>
            <a:r>
              <a:rPr sz="1350" b="0">
                <a:solidFill>
                  <a:srgbClr val="59646A"/>
                </a:solidFill>
                <a:latin typeface="Arial"/>
                <a:ea typeface="Arial"/>
                <a:cs typeface="Arial"/>
              </a:rPr>
              <a:t>2 / 3</a:t>
            </a:r>
          </a:p>
        </p:txBody>
      </p:sp>
      <p:sp>
        <p:nvSpPr>
          <p:cNvPr id="6" name="object-78">
            <a:extLst xmlns:a="http://schemas.openxmlformats.org/drawingml/2006/main">
              <a:ext uri="{FF2B5EF4-FFF2-40B4-BE49-F238E27FC236}">
                <a16:creationId xmlns:a16="http://schemas.microsoft.com/office/drawing/2014/main" id="{47775D2B-C7F5-4880-BCD0-78EDCCE2F325}"/>
              </a:ext>
            </a:extLst>
          </p:cNvPr>
          <p:cNvSpPr>
            <a:spLocks xmlns:a="http://schemas.openxmlformats.org/drawingml/2006/main" noGrp="1"/>
          </p:cNvSpPr>
          <p:nvPr/>
        </p:nvSpPr>
        <p:spPr>
          <a:xfrm xmlns:a="http://schemas.openxmlformats.org/drawingml/2006/main">
            <a:off x="952500" y="2133600"/>
            <a:ext cx="7578090" cy="5361623"/>
          </a:xfrm>
          <a:prstGeom xmlns:a="http://schemas.openxmlformats.org/drawingml/2006/main" prst="rect">
            <a:avLst/>
          </a:prstGeom>
          <a:noFill xmlns:a="http://schemas.openxmlformats.org/drawingml/2006/main"/>
          <a:ln xmlns:a="http://schemas.openxmlformats.org/drawingml/2006/main" w="28575">
            <a:solidFill>
              <a:srgbClr val="202A2F"/>
            </a:solidFill>
            <a:prstDash val="solid"/>
          </a:ln>
        </p:spPr>
      </p:sp>
      <p:sp>
        <p:nvSpPr>
          <p:cNvPr id="7" name="line-79">
            <a:extLst xmlns:a="http://schemas.openxmlformats.org/drawingml/2006/main">
              <a:ext uri="{FF2B5EF4-FFF2-40B4-BE49-F238E27FC236}">
                <a16:creationId xmlns:a16="http://schemas.microsoft.com/office/drawing/2014/main" id="{B18497A0-6664-470B-A406-BF9411E021A9}"/>
              </a:ext>
            </a:extLst>
          </p:cNvPr>
          <p:cNvSpPr>
            <a:spLocks xmlns:a="http://schemas.openxmlformats.org/drawingml/2006/main" noGrp="1"/>
          </p:cNvSpPr>
          <p:nvPr/>
        </p:nvSpPr>
        <p:spPr>
          <a:xfrm xmlns:a="http://schemas.openxmlformats.org/drawingml/2006/main" flipV="0">
            <a:off x="952500" y="2393633"/>
            <a:ext cx="953" cy="4829175"/>
          </a:xfrm>
          <a:prstGeom xmlns:a="http://schemas.openxmlformats.org/drawingml/2006/main" prst="line">
            <a:avLst/>
          </a:prstGeom>
          <a:noFill xmlns:a="http://schemas.openxmlformats.org/drawingml/2006/main"/>
          <a:ln xmlns:a="http://schemas.openxmlformats.org/drawingml/2006/main" w="76200">
            <a:solidFill>
              <a:srgbClr val="FFFFFF"/>
            </a:solidFill>
            <a:prstDash val="solid"/>
          </a:ln>
        </p:spPr>
      </p:sp>
      <p:sp>
        <p:nvSpPr>
          <p:cNvPr id="8" name="line-80">
            <a:extLst xmlns:a="http://schemas.openxmlformats.org/drawingml/2006/main">
              <a:ext uri="{FF2B5EF4-FFF2-40B4-BE49-F238E27FC236}">
                <a16:creationId xmlns:a16="http://schemas.microsoft.com/office/drawing/2014/main" id="{DED84089-C12F-46AC-8B67-010EF022879D}"/>
              </a:ext>
            </a:extLst>
          </p:cNvPr>
          <p:cNvSpPr>
            <a:spLocks xmlns:a="http://schemas.openxmlformats.org/drawingml/2006/main" noGrp="1"/>
          </p:cNvSpPr>
          <p:nvPr/>
        </p:nvSpPr>
        <p:spPr>
          <a:xfrm xmlns:a="http://schemas.openxmlformats.org/drawingml/2006/main" flipV="0">
            <a:off x="921544" y="6015514"/>
            <a:ext cx="953" cy="1207294"/>
          </a:xfrm>
          <a:prstGeom xmlns:a="http://schemas.openxmlformats.org/drawingml/2006/main" prst="line">
            <a:avLst/>
          </a:prstGeom>
          <a:noFill xmlns:a="http://schemas.openxmlformats.org/drawingml/2006/main"/>
          <a:ln xmlns:a="http://schemas.openxmlformats.org/drawingml/2006/main" w="38100">
            <a:solidFill>
              <a:srgbClr val="202A2F"/>
            </a:solidFill>
            <a:prstDash val="solid"/>
          </a:ln>
        </p:spPr>
      </p:sp>
      <p:sp>
        <p:nvSpPr>
          <p:cNvPr id="9" name="line-81">
            <a:extLst xmlns:a="http://schemas.openxmlformats.org/drawingml/2006/main">
              <a:ext uri="{FF2B5EF4-FFF2-40B4-BE49-F238E27FC236}">
                <a16:creationId xmlns:a16="http://schemas.microsoft.com/office/drawing/2014/main" id="{B1EB56EB-3A5E-4316-8301-0D98A601022D}"/>
              </a:ext>
            </a:extLst>
          </p:cNvPr>
          <p:cNvSpPr>
            <a:spLocks xmlns:a="http://schemas.openxmlformats.org/drawingml/2006/main" noGrp="1"/>
          </p:cNvSpPr>
          <p:nvPr/>
        </p:nvSpPr>
        <p:spPr>
          <a:xfrm xmlns:a="http://schemas.openxmlformats.org/drawingml/2006/main" flipV="0">
            <a:off x="983456" y="4808220"/>
            <a:ext cx="953" cy="1207294"/>
          </a:xfrm>
          <a:prstGeom xmlns:a="http://schemas.openxmlformats.org/drawingml/2006/main" prst="line">
            <a:avLst/>
          </a:prstGeom>
          <a:noFill xmlns:a="http://schemas.openxmlformats.org/drawingml/2006/main"/>
          <a:ln xmlns:a="http://schemas.openxmlformats.org/drawingml/2006/main" w="38100">
            <a:solidFill>
              <a:srgbClr val="202A2F"/>
            </a:solidFill>
            <a:prstDash val="solid"/>
          </a:ln>
        </p:spPr>
      </p:sp>
      <p:sp>
        <p:nvSpPr>
          <p:cNvPr id="10" name="line-82">
            <a:extLst xmlns:a="http://schemas.openxmlformats.org/drawingml/2006/main">
              <a:ext uri="{FF2B5EF4-FFF2-40B4-BE49-F238E27FC236}">
                <a16:creationId xmlns:a16="http://schemas.microsoft.com/office/drawing/2014/main" id="{F499A7C1-D0DA-4D1A-8670-0CB06CD5F71F}"/>
              </a:ext>
            </a:extLst>
          </p:cNvPr>
          <p:cNvSpPr>
            <a:spLocks xmlns:a="http://schemas.openxmlformats.org/drawingml/2006/main" noGrp="1"/>
          </p:cNvSpPr>
          <p:nvPr/>
        </p:nvSpPr>
        <p:spPr>
          <a:xfrm xmlns:a="http://schemas.openxmlformats.org/drawingml/2006/main" flipV="0">
            <a:off x="921544" y="3600926"/>
            <a:ext cx="953" cy="1207294"/>
          </a:xfrm>
          <a:prstGeom xmlns:a="http://schemas.openxmlformats.org/drawingml/2006/main" prst="line">
            <a:avLst/>
          </a:prstGeom>
          <a:noFill xmlns:a="http://schemas.openxmlformats.org/drawingml/2006/main"/>
          <a:ln xmlns:a="http://schemas.openxmlformats.org/drawingml/2006/main" w="38100">
            <a:solidFill>
              <a:srgbClr val="202A2F"/>
            </a:solidFill>
            <a:prstDash val="solid"/>
          </a:ln>
        </p:spPr>
      </p:sp>
      <p:sp>
        <p:nvSpPr>
          <p:cNvPr id="11" name="line-83">
            <a:extLst xmlns:a="http://schemas.openxmlformats.org/drawingml/2006/main">
              <a:ext uri="{FF2B5EF4-FFF2-40B4-BE49-F238E27FC236}">
                <a16:creationId xmlns:a16="http://schemas.microsoft.com/office/drawing/2014/main" id="{509A5433-7129-4DE1-83D1-3F1778F7223C}"/>
              </a:ext>
            </a:extLst>
          </p:cNvPr>
          <p:cNvSpPr>
            <a:spLocks xmlns:a="http://schemas.openxmlformats.org/drawingml/2006/main" noGrp="1"/>
          </p:cNvSpPr>
          <p:nvPr/>
        </p:nvSpPr>
        <p:spPr>
          <a:xfrm xmlns:a="http://schemas.openxmlformats.org/drawingml/2006/main" flipV="0">
            <a:off x="983456" y="2393633"/>
            <a:ext cx="953" cy="1207294"/>
          </a:xfrm>
          <a:prstGeom xmlns:a="http://schemas.openxmlformats.org/drawingml/2006/main" prst="line">
            <a:avLst/>
          </a:prstGeom>
          <a:noFill xmlns:a="http://schemas.openxmlformats.org/drawingml/2006/main"/>
          <a:ln xmlns:a="http://schemas.openxmlformats.org/drawingml/2006/main" w="38100">
            <a:solidFill>
              <a:srgbClr val="202A2F"/>
            </a:solidFill>
            <a:prstDash val="solid"/>
          </a:ln>
        </p:spPr>
      </p:sp>
      <p:sp>
        <p:nvSpPr>
          <p:cNvPr id="12" name="object-84">
            <a:extLst xmlns:a="http://schemas.openxmlformats.org/drawingml/2006/main">
              <a:ext uri="{FF2B5EF4-FFF2-40B4-BE49-F238E27FC236}">
                <a16:creationId xmlns:a16="http://schemas.microsoft.com/office/drawing/2014/main" id="{78F18F96-EEB0-4A66-9C10-D5735DBB1344}"/>
              </a:ext>
            </a:extLst>
          </p:cNvPr>
          <p:cNvSpPr>
            <a:spLocks xmlns:a="http://schemas.openxmlformats.org/drawingml/2006/main" noGrp="1"/>
          </p:cNvSpPr>
          <p:nvPr/>
        </p:nvSpPr>
        <p:spPr>
          <a:xfrm xmlns:a="http://schemas.openxmlformats.org/drawingml/2006/main">
            <a:off x="95250" y="4114800"/>
            <a:ext cx="7429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0">
                <a:solidFill>
                  <a:srgbClr val="202A2F"/>
                </a:solidFill>
                <a:latin typeface="Arial"/>
                <a:ea typeface="Arial"/>
                <a:cs typeface="Arial"/>
              </a:defRPr>
            </a:pPr>
            <a:r>
              <a:rPr sz="1350" b="0">
                <a:solidFill>
                  <a:srgbClr val="202A2F"/>
                </a:solidFill>
                <a:latin typeface="Arial"/>
                <a:ea typeface="Arial"/>
                <a:cs typeface="Arial"/>
              </a:rPr>
              <a:t>SD07</a:t>
            </a:r>
          </a:p>
          <a:p xmlns:a="http://schemas.openxmlformats.org/drawingml/2006/main">
            <a:pPr algn="ctr">
              <a:defRPr sz="1350" b="0">
                <a:solidFill>
                  <a:srgbClr val="202A2F"/>
                </a:solidFill>
                <a:latin typeface="Arial"/>
                <a:ea typeface="Arial"/>
                <a:cs typeface="Arial"/>
              </a:defRPr>
            </a:pPr>
            <a:r>
              <a:rPr sz="1350" b="0">
                <a:solidFill>
                  <a:srgbClr val="202A2F"/>
                </a:solidFill>
                <a:latin typeface="Arial"/>
                <a:ea typeface="Arial"/>
                <a:cs typeface="Arial"/>
              </a:rPr>
              <a:t>black</a:t>
            </a:r>
          </a:p>
          <a:p xmlns:a="http://schemas.openxmlformats.org/drawingml/2006/main">
            <a:pPr algn="ctr">
              <a:defRPr sz="1350" b="0">
                <a:solidFill>
                  <a:srgbClr val="202A2F"/>
                </a:solidFill>
                <a:latin typeface="Arial"/>
                <a:ea typeface="Arial"/>
                <a:cs typeface="Arial"/>
              </a:defRPr>
            </a:pPr>
            <a:r>
              <a:rPr sz="1350" b="0">
                <a:solidFill>
                  <a:srgbClr val="202A2F"/>
                </a:solidFill>
                <a:latin typeface="Arial"/>
                <a:ea typeface="Arial"/>
                <a:cs typeface="Arial"/>
              </a:rPr>
              <a:t>sliding</a:t>
            </a:r>
          </a:p>
          <a:p xmlns:a="http://schemas.openxmlformats.org/drawingml/2006/main">
            <a:pPr algn="ctr">
              <a:defRPr sz="1350" b="0">
                <a:solidFill>
                  <a:srgbClr val="202A2F"/>
                </a:solidFill>
                <a:latin typeface="Arial"/>
                <a:ea typeface="Arial"/>
                <a:cs typeface="Arial"/>
              </a:defRPr>
            </a:pPr>
            <a:r>
              <a:rPr sz="1350" b="0">
                <a:solidFill>
                  <a:srgbClr val="202A2F"/>
                </a:solidFill>
                <a:latin typeface="Arial"/>
                <a:ea typeface="Arial"/>
                <a:cs typeface="Arial"/>
              </a:rPr>
              <a:t>deck</a:t>
            </a:r>
          </a:p>
          <a:p xmlns:a="http://schemas.openxmlformats.org/drawingml/2006/main">
            <a:pPr algn="ctr">
              <a:defRPr sz="1350" b="0">
                <a:solidFill>
                  <a:srgbClr val="202A2F"/>
                </a:solidFill>
                <a:latin typeface="Arial"/>
                <a:ea typeface="Arial"/>
                <a:cs typeface="Arial"/>
              </a:defRPr>
            </a:pPr>
            <a:r>
              <a:rPr sz="1350" b="0">
                <a:solidFill>
                  <a:srgbClr val="202A2F"/>
                </a:solidFill>
                <a:latin typeface="Arial"/>
                <a:ea typeface="Arial"/>
                <a:cs typeface="Arial"/>
              </a:rPr>
              <a:t>doors</a:t>
            </a:r>
          </a:p>
        </p:txBody>
      </p:sp>
      <p:sp>
        <p:nvSpPr>
          <p:cNvPr id="13" name="line-85">
            <a:extLst xmlns:a="http://schemas.openxmlformats.org/drawingml/2006/main">
              <a:ext uri="{FF2B5EF4-FFF2-40B4-BE49-F238E27FC236}">
                <a16:creationId xmlns:a16="http://schemas.microsoft.com/office/drawing/2014/main" id="{C352B92D-7739-4673-B9DC-4F83931780C1}"/>
              </a:ext>
            </a:extLst>
          </p:cNvPr>
          <p:cNvSpPr>
            <a:spLocks xmlns:a="http://schemas.openxmlformats.org/drawingml/2006/main" noGrp="1"/>
          </p:cNvSpPr>
          <p:nvPr/>
        </p:nvSpPr>
        <p:spPr>
          <a:xfrm xmlns:a="http://schemas.openxmlformats.org/drawingml/2006/main" flipV="0">
            <a:off x="8530590" y="6356033"/>
            <a:ext cx="953" cy="1015365"/>
          </a:xfrm>
          <a:prstGeom xmlns:a="http://schemas.openxmlformats.org/drawingml/2006/main" prst="line">
            <a:avLst/>
          </a:prstGeom>
          <a:noFill xmlns:a="http://schemas.openxmlformats.org/drawingml/2006/main"/>
          <a:ln xmlns:a="http://schemas.openxmlformats.org/drawingml/2006/main" w="76200">
            <a:solidFill>
              <a:srgbClr val="FFFFFF"/>
            </a:solidFill>
            <a:prstDash val="solid"/>
          </a:ln>
        </p:spPr>
      </p:sp>
      <p:sp>
        <p:nvSpPr>
          <p:cNvPr id="14" name="line-86">
            <a:extLst xmlns:a="http://schemas.openxmlformats.org/drawingml/2006/main">
              <a:ext uri="{FF2B5EF4-FFF2-40B4-BE49-F238E27FC236}">
                <a16:creationId xmlns:a16="http://schemas.microsoft.com/office/drawing/2014/main" id="{5AE91A80-BEEB-4512-AF48-809A5C3CAD02}"/>
              </a:ext>
            </a:extLst>
          </p:cNvPr>
          <p:cNvSpPr>
            <a:spLocks xmlns:a="http://schemas.openxmlformats.org/drawingml/2006/main" noGrp="1"/>
          </p:cNvSpPr>
          <p:nvPr/>
        </p:nvSpPr>
        <p:spPr>
          <a:xfrm xmlns:a="http://schemas.openxmlformats.org/drawingml/2006/main" flipV="0">
            <a:off x="7515225" y="6356033"/>
            <a:ext cx="1015365" cy="953"/>
          </a:xfrm>
          <a:prstGeom xmlns:a="http://schemas.openxmlformats.org/drawingml/2006/main" prst="line">
            <a:avLst/>
          </a:prstGeom>
          <a:noFill xmlns:a="http://schemas.openxmlformats.org/drawingml/2006/main"/>
          <a:ln xmlns:a="http://schemas.openxmlformats.org/drawingml/2006/main" w="14288">
            <a:solidFill>
              <a:srgbClr val="59646A"/>
            </a:solidFill>
            <a:prstDash val="solid"/>
          </a:ln>
        </p:spPr>
      </p:sp>
      <p:sp>
        <p:nvSpPr>
          <p:cNvPr id="15" name="object-87">
            <a:extLst xmlns:a="http://schemas.openxmlformats.org/drawingml/2006/main">
              <a:ext uri="{FF2B5EF4-FFF2-40B4-BE49-F238E27FC236}">
                <a16:creationId xmlns:a16="http://schemas.microsoft.com/office/drawing/2014/main" id="{26863D79-F9CF-44A3-99B4-E3FF160848BD}"/>
              </a:ext>
            </a:extLst>
          </p:cNvPr>
          <p:cNvSpPr>
            <a:spLocks xmlns:a="http://schemas.openxmlformats.org/drawingml/2006/main" noGrp="1"/>
          </p:cNvSpPr>
          <p:nvPr/>
        </p:nvSpPr>
        <p:spPr>
          <a:xfrm xmlns:a="http://schemas.openxmlformats.org/drawingml/2006/main">
            <a:off x="7422356" y="6826568"/>
            <a:ext cx="1052513" cy="39624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425" b="1">
                <a:solidFill>
                  <a:srgbClr val="202A2F"/>
                </a:solidFill>
                <a:latin typeface="Arial"/>
                <a:ea typeface="Arial"/>
                <a:cs typeface="Arial"/>
              </a:defRPr>
            </a:pPr>
            <a:r>
              <a:rPr sz="1425" b="1">
                <a:solidFill>
                  <a:srgbClr val="202A2F"/>
                </a:solidFill>
                <a:latin typeface="Arial"/>
                <a:ea typeface="Arial"/>
                <a:cs typeface="Arial"/>
              </a:rPr>
              <a:t>Entry</a:t>
            </a:r>
          </a:p>
        </p:txBody>
      </p:sp>
      <p:sp>
        <p:nvSpPr>
          <p:cNvPr id="16" name="line-88">
            <a:extLst xmlns:a="http://schemas.openxmlformats.org/drawingml/2006/main">
              <a:ext uri="{FF2B5EF4-FFF2-40B4-BE49-F238E27FC236}">
                <a16:creationId xmlns:a16="http://schemas.microsoft.com/office/drawing/2014/main" id="{E3E3AB7F-0B5B-4C85-96CE-F82F31321DEE}"/>
              </a:ext>
            </a:extLst>
          </p:cNvPr>
          <p:cNvSpPr>
            <a:spLocks xmlns:a="http://schemas.openxmlformats.org/drawingml/2006/main" noGrp="1"/>
          </p:cNvSpPr>
          <p:nvPr/>
        </p:nvSpPr>
        <p:spPr>
          <a:xfrm xmlns:a="http://schemas.openxmlformats.org/drawingml/2006/main" flipV="0">
            <a:off x="1819275" y="2133600"/>
            <a:ext cx="2971800" cy="953"/>
          </a:xfrm>
          <a:prstGeom xmlns:a="http://schemas.openxmlformats.org/drawingml/2006/main" prst="line">
            <a:avLst/>
          </a:prstGeom>
          <a:noFill xmlns:a="http://schemas.openxmlformats.org/drawingml/2006/main"/>
          <a:ln xmlns:a="http://schemas.openxmlformats.org/drawingml/2006/main" w="76200">
            <a:solidFill>
              <a:srgbClr val="FFFFFF"/>
            </a:solidFill>
            <a:prstDash val="solid"/>
          </a:ln>
        </p:spPr>
      </p:sp>
      <p:sp>
        <p:nvSpPr>
          <p:cNvPr id="17" name="line-89">
            <a:extLst xmlns:a="http://schemas.openxmlformats.org/drawingml/2006/main">
              <a:ext uri="{FF2B5EF4-FFF2-40B4-BE49-F238E27FC236}">
                <a16:creationId xmlns:a16="http://schemas.microsoft.com/office/drawing/2014/main" id="{2D297C1A-8928-448D-B408-329E845FB619}"/>
              </a:ext>
            </a:extLst>
          </p:cNvPr>
          <p:cNvSpPr>
            <a:spLocks xmlns:a="http://schemas.openxmlformats.org/drawingml/2006/main" noGrp="1"/>
          </p:cNvSpPr>
          <p:nvPr/>
        </p:nvSpPr>
        <p:spPr>
          <a:xfrm xmlns:a="http://schemas.openxmlformats.org/drawingml/2006/main" flipV="0">
            <a:off x="1819275" y="2105025"/>
            <a:ext cx="2971800" cy="953"/>
          </a:xfrm>
          <a:prstGeom xmlns:a="http://schemas.openxmlformats.org/drawingml/2006/main" prst="line">
            <a:avLst/>
          </a:prstGeom>
          <a:noFill xmlns:a="http://schemas.openxmlformats.org/drawingml/2006/main"/>
          <a:ln xmlns:a="http://schemas.openxmlformats.org/drawingml/2006/main" w="14288">
            <a:solidFill>
              <a:srgbClr val="246984"/>
            </a:solidFill>
            <a:prstDash val="solid"/>
          </a:ln>
        </p:spPr>
      </p:sp>
      <p:sp>
        <p:nvSpPr>
          <p:cNvPr id="18" name="line-90">
            <a:extLst xmlns:a="http://schemas.openxmlformats.org/drawingml/2006/main">
              <a:ext uri="{FF2B5EF4-FFF2-40B4-BE49-F238E27FC236}">
                <a16:creationId xmlns:a16="http://schemas.microsoft.com/office/drawing/2014/main" id="{F61C69B0-61DB-41D6-AC01-4CC243A05D23}"/>
              </a:ext>
            </a:extLst>
          </p:cNvPr>
          <p:cNvSpPr>
            <a:spLocks xmlns:a="http://schemas.openxmlformats.org/drawingml/2006/main" noGrp="1"/>
          </p:cNvSpPr>
          <p:nvPr/>
        </p:nvSpPr>
        <p:spPr>
          <a:xfrm xmlns:a="http://schemas.openxmlformats.org/drawingml/2006/main" flipV="0">
            <a:off x="1819275" y="2162175"/>
            <a:ext cx="2971800" cy="953"/>
          </a:xfrm>
          <a:prstGeom xmlns:a="http://schemas.openxmlformats.org/drawingml/2006/main" prst="line">
            <a:avLst/>
          </a:prstGeom>
          <a:noFill xmlns:a="http://schemas.openxmlformats.org/drawingml/2006/main"/>
          <a:ln xmlns:a="http://schemas.openxmlformats.org/drawingml/2006/main" w="14288">
            <a:solidFill>
              <a:srgbClr val="246984"/>
            </a:solidFill>
            <a:prstDash val="solid"/>
          </a:ln>
        </p:spPr>
      </p:sp>
      <p:sp>
        <p:nvSpPr>
          <p:cNvPr id="19" name="object-91">
            <a:extLst xmlns:a="http://schemas.openxmlformats.org/drawingml/2006/main">
              <a:ext uri="{FF2B5EF4-FFF2-40B4-BE49-F238E27FC236}">
                <a16:creationId xmlns:a16="http://schemas.microsoft.com/office/drawing/2014/main" id="{5C621DDF-8FF4-4286-9623-C49454BD702C}"/>
              </a:ext>
            </a:extLst>
          </p:cNvPr>
          <p:cNvSpPr>
            <a:spLocks xmlns:a="http://schemas.openxmlformats.org/drawingml/2006/main" noGrp="1"/>
          </p:cNvSpPr>
          <p:nvPr/>
        </p:nvSpPr>
        <p:spPr>
          <a:xfrm xmlns:a="http://schemas.openxmlformats.org/drawingml/2006/main">
            <a:off x="2933700" y="1793081"/>
            <a:ext cx="742950" cy="3095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75" b="0">
                <a:solidFill>
                  <a:srgbClr val="59646A"/>
                </a:solidFill>
                <a:latin typeface="Arial"/>
                <a:ea typeface="Arial"/>
                <a:cs typeface="Arial"/>
              </a:defRPr>
            </a:pPr>
            <a:r>
              <a:rPr sz="1275" b="0">
                <a:solidFill>
                  <a:srgbClr val="59646A"/>
                </a:solidFill>
                <a:latin typeface="Arial"/>
                <a:ea typeface="Arial"/>
                <a:cs typeface="Arial"/>
              </a:rPr>
              <a:t>W08</a:t>
            </a:r>
          </a:p>
        </p:txBody>
      </p:sp>
      <p:sp>
        <p:nvSpPr>
          <p:cNvPr id="20" name="line-92">
            <a:extLst xmlns:a="http://schemas.openxmlformats.org/drawingml/2006/main">
              <a:ext uri="{FF2B5EF4-FFF2-40B4-BE49-F238E27FC236}">
                <a16:creationId xmlns:a16="http://schemas.microsoft.com/office/drawing/2014/main" id="{DBBE15A2-1E3F-4F77-8010-8AD6269802A4}"/>
              </a:ext>
            </a:extLst>
          </p:cNvPr>
          <p:cNvSpPr>
            <a:spLocks xmlns:a="http://schemas.openxmlformats.org/drawingml/2006/main" noGrp="1"/>
          </p:cNvSpPr>
          <p:nvPr/>
        </p:nvSpPr>
        <p:spPr>
          <a:xfrm xmlns:a="http://schemas.openxmlformats.org/drawingml/2006/main" flipV="0">
            <a:off x="1200150" y="7495223"/>
            <a:ext cx="2971800" cy="953"/>
          </a:xfrm>
          <a:prstGeom xmlns:a="http://schemas.openxmlformats.org/drawingml/2006/main" prst="line">
            <a:avLst/>
          </a:prstGeom>
          <a:noFill xmlns:a="http://schemas.openxmlformats.org/drawingml/2006/main"/>
          <a:ln xmlns:a="http://schemas.openxmlformats.org/drawingml/2006/main" w="76200">
            <a:solidFill>
              <a:srgbClr val="FFFFFF"/>
            </a:solidFill>
            <a:prstDash val="solid"/>
          </a:ln>
        </p:spPr>
      </p:sp>
      <p:sp>
        <p:nvSpPr>
          <p:cNvPr id="21" name="line-93">
            <a:extLst xmlns:a="http://schemas.openxmlformats.org/drawingml/2006/main">
              <a:ext uri="{FF2B5EF4-FFF2-40B4-BE49-F238E27FC236}">
                <a16:creationId xmlns:a16="http://schemas.microsoft.com/office/drawing/2014/main" id="{BD4F0034-0D17-4C29-92EB-30968D4A1B47}"/>
              </a:ext>
            </a:extLst>
          </p:cNvPr>
          <p:cNvSpPr>
            <a:spLocks xmlns:a="http://schemas.openxmlformats.org/drawingml/2006/main" noGrp="1"/>
          </p:cNvSpPr>
          <p:nvPr/>
        </p:nvSpPr>
        <p:spPr>
          <a:xfrm xmlns:a="http://schemas.openxmlformats.org/drawingml/2006/main" flipV="0">
            <a:off x="1200150" y="7466648"/>
            <a:ext cx="2971800" cy="953"/>
          </a:xfrm>
          <a:prstGeom xmlns:a="http://schemas.openxmlformats.org/drawingml/2006/main" prst="line">
            <a:avLst/>
          </a:prstGeom>
          <a:noFill xmlns:a="http://schemas.openxmlformats.org/drawingml/2006/main"/>
          <a:ln xmlns:a="http://schemas.openxmlformats.org/drawingml/2006/main" w="14288">
            <a:solidFill>
              <a:srgbClr val="246984"/>
            </a:solidFill>
            <a:prstDash val="solid"/>
          </a:ln>
        </p:spPr>
      </p:sp>
      <p:sp>
        <p:nvSpPr>
          <p:cNvPr id="22" name="line-94">
            <a:extLst xmlns:a="http://schemas.openxmlformats.org/drawingml/2006/main">
              <a:ext uri="{FF2B5EF4-FFF2-40B4-BE49-F238E27FC236}">
                <a16:creationId xmlns:a16="http://schemas.microsoft.com/office/drawing/2014/main" id="{FFFEE0A4-4B35-424C-A5F8-1832C74E546D}"/>
              </a:ext>
            </a:extLst>
          </p:cNvPr>
          <p:cNvSpPr>
            <a:spLocks xmlns:a="http://schemas.openxmlformats.org/drawingml/2006/main" noGrp="1"/>
          </p:cNvSpPr>
          <p:nvPr/>
        </p:nvSpPr>
        <p:spPr>
          <a:xfrm xmlns:a="http://schemas.openxmlformats.org/drawingml/2006/main" flipV="0">
            <a:off x="1200150" y="7523798"/>
            <a:ext cx="2971800" cy="953"/>
          </a:xfrm>
          <a:prstGeom xmlns:a="http://schemas.openxmlformats.org/drawingml/2006/main" prst="line">
            <a:avLst/>
          </a:prstGeom>
          <a:noFill xmlns:a="http://schemas.openxmlformats.org/drawingml/2006/main"/>
          <a:ln xmlns:a="http://schemas.openxmlformats.org/drawingml/2006/main" w="14288">
            <a:solidFill>
              <a:srgbClr val="246984"/>
            </a:solidFill>
            <a:prstDash val="solid"/>
          </a:ln>
        </p:spPr>
      </p:sp>
      <p:sp>
        <p:nvSpPr>
          <p:cNvPr id="23" name="object-95">
            <a:extLst xmlns:a="http://schemas.openxmlformats.org/drawingml/2006/main">
              <a:ext uri="{FF2B5EF4-FFF2-40B4-BE49-F238E27FC236}">
                <a16:creationId xmlns:a16="http://schemas.microsoft.com/office/drawing/2014/main" id="{58BC6E1A-FA22-48A5-8FFB-0A1CBF98D2CC}"/>
              </a:ext>
            </a:extLst>
          </p:cNvPr>
          <p:cNvSpPr>
            <a:spLocks xmlns:a="http://schemas.openxmlformats.org/drawingml/2006/main" noGrp="1"/>
          </p:cNvSpPr>
          <p:nvPr/>
        </p:nvSpPr>
        <p:spPr>
          <a:xfrm xmlns:a="http://schemas.openxmlformats.org/drawingml/2006/main">
            <a:off x="2314575" y="7538561"/>
            <a:ext cx="742950" cy="3095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75" b="0">
                <a:solidFill>
                  <a:srgbClr val="59646A"/>
                </a:solidFill>
                <a:latin typeface="Arial"/>
                <a:ea typeface="Arial"/>
                <a:cs typeface="Arial"/>
              </a:defRPr>
            </a:pPr>
            <a:r>
              <a:rPr sz="1275" b="0">
                <a:solidFill>
                  <a:srgbClr val="59646A"/>
                </a:solidFill>
                <a:latin typeface="Arial"/>
                <a:ea typeface="Arial"/>
                <a:cs typeface="Arial"/>
              </a:rPr>
              <a:t>W14</a:t>
            </a:r>
          </a:p>
        </p:txBody>
      </p:sp>
      <p:sp>
        <p:nvSpPr>
          <p:cNvPr id="24" name="line-96">
            <a:extLst xmlns:a="http://schemas.openxmlformats.org/drawingml/2006/main">
              <a:ext uri="{FF2B5EF4-FFF2-40B4-BE49-F238E27FC236}">
                <a16:creationId xmlns:a16="http://schemas.microsoft.com/office/drawing/2014/main" id="{3F0BB0AA-A012-4712-91C6-45A22DF079C2}"/>
              </a:ext>
            </a:extLst>
          </p:cNvPr>
          <p:cNvSpPr>
            <a:spLocks xmlns:a="http://schemas.openxmlformats.org/drawingml/2006/main" noGrp="1"/>
          </p:cNvSpPr>
          <p:nvPr/>
        </p:nvSpPr>
        <p:spPr>
          <a:xfrm xmlns:a="http://schemas.openxmlformats.org/drawingml/2006/main" flipV="0">
            <a:off x="4543425" y="7495223"/>
            <a:ext cx="2971800" cy="953"/>
          </a:xfrm>
          <a:prstGeom xmlns:a="http://schemas.openxmlformats.org/drawingml/2006/main" prst="line">
            <a:avLst/>
          </a:prstGeom>
          <a:noFill xmlns:a="http://schemas.openxmlformats.org/drawingml/2006/main"/>
          <a:ln xmlns:a="http://schemas.openxmlformats.org/drawingml/2006/main" w="76200">
            <a:solidFill>
              <a:srgbClr val="FFFFFF"/>
            </a:solidFill>
            <a:prstDash val="solid"/>
          </a:ln>
        </p:spPr>
      </p:sp>
      <p:sp>
        <p:nvSpPr>
          <p:cNvPr id="25" name="line-97">
            <a:extLst xmlns:a="http://schemas.openxmlformats.org/drawingml/2006/main">
              <a:ext uri="{FF2B5EF4-FFF2-40B4-BE49-F238E27FC236}">
                <a16:creationId xmlns:a16="http://schemas.microsoft.com/office/drawing/2014/main" id="{CA329C56-9ABD-4953-9E94-71B7362FAC06}"/>
              </a:ext>
            </a:extLst>
          </p:cNvPr>
          <p:cNvSpPr>
            <a:spLocks xmlns:a="http://schemas.openxmlformats.org/drawingml/2006/main" noGrp="1"/>
          </p:cNvSpPr>
          <p:nvPr/>
        </p:nvSpPr>
        <p:spPr>
          <a:xfrm xmlns:a="http://schemas.openxmlformats.org/drawingml/2006/main" flipV="0">
            <a:off x="4543425" y="7466648"/>
            <a:ext cx="2971800" cy="953"/>
          </a:xfrm>
          <a:prstGeom xmlns:a="http://schemas.openxmlformats.org/drawingml/2006/main" prst="line">
            <a:avLst/>
          </a:prstGeom>
          <a:noFill xmlns:a="http://schemas.openxmlformats.org/drawingml/2006/main"/>
          <a:ln xmlns:a="http://schemas.openxmlformats.org/drawingml/2006/main" w="14288">
            <a:solidFill>
              <a:srgbClr val="246984"/>
            </a:solidFill>
            <a:prstDash val="solid"/>
          </a:ln>
        </p:spPr>
      </p:sp>
      <p:sp>
        <p:nvSpPr>
          <p:cNvPr id="26" name="line-98">
            <a:extLst xmlns:a="http://schemas.openxmlformats.org/drawingml/2006/main">
              <a:ext uri="{FF2B5EF4-FFF2-40B4-BE49-F238E27FC236}">
                <a16:creationId xmlns:a16="http://schemas.microsoft.com/office/drawing/2014/main" id="{3AA9582A-6C36-451B-8BB8-56AA8E1A64ED}"/>
              </a:ext>
            </a:extLst>
          </p:cNvPr>
          <p:cNvSpPr>
            <a:spLocks xmlns:a="http://schemas.openxmlformats.org/drawingml/2006/main" noGrp="1"/>
          </p:cNvSpPr>
          <p:nvPr/>
        </p:nvSpPr>
        <p:spPr>
          <a:xfrm xmlns:a="http://schemas.openxmlformats.org/drawingml/2006/main" flipV="0">
            <a:off x="4543425" y="7523798"/>
            <a:ext cx="2971800" cy="953"/>
          </a:xfrm>
          <a:prstGeom xmlns:a="http://schemas.openxmlformats.org/drawingml/2006/main" prst="line">
            <a:avLst/>
          </a:prstGeom>
          <a:noFill xmlns:a="http://schemas.openxmlformats.org/drawingml/2006/main"/>
          <a:ln xmlns:a="http://schemas.openxmlformats.org/drawingml/2006/main" w="14288">
            <a:solidFill>
              <a:srgbClr val="246984"/>
            </a:solidFill>
            <a:prstDash val="solid"/>
          </a:ln>
        </p:spPr>
      </p:sp>
      <p:sp>
        <p:nvSpPr>
          <p:cNvPr id="27" name="object-99">
            <a:extLst xmlns:a="http://schemas.openxmlformats.org/drawingml/2006/main">
              <a:ext uri="{FF2B5EF4-FFF2-40B4-BE49-F238E27FC236}">
                <a16:creationId xmlns:a16="http://schemas.microsoft.com/office/drawing/2014/main" id="{722A6926-6AF8-446C-B242-11C5D1331BFE}"/>
              </a:ext>
            </a:extLst>
          </p:cNvPr>
          <p:cNvSpPr>
            <a:spLocks xmlns:a="http://schemas.openxmlformats.org/drawingml/2006/main" noGrp="1"/>
          </p:cNvSpPr>
          <p:nvPr/>
        </p:nvSpPr>
        <p:spPr>
          <a:xfrm xmlns:a="http://schemas.openxmlformats.org/drawingml/2006/main">
            <a:off x="5657850" y="7538561"/>
            <a:ext cx="742950" cy="3095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75" b="0">
                <a:solidFill>
                  <a:srgbClr val="59646A"/>
                </a:solidFill>
                <a:latin typeface="Arial"/>
                <a:ea typeface="Arial"/>
                <a:cs typeface="Arial"/>
              </a:defRPr>
            </a:pPr>
            <a:r>
              <a:rPr sz="1275" b="0">
                <a:solidFill>
                  <a:srgbClr val="59646A"/>
                </a:solidFill>
                <a:latin typeface="Arial"/>
                <a:ea typeface="Arial"/>
                <a:cs typeface="Arial"/>
              </a:rPr>
              <a:t>W13</a:t>
            </a:r>
          </a:p>
        </p:txBody>
      </p:sp>
      <p:sp>
        <p:nvSpPr>
          <p:cNvPr id="28" name="object-100">
            <a:extLst xmlns:a="http://schemas.openxmlformats.org/drawingml/2006/main">
              <a:ext uri="{FF2B5EF4-FFF2-40B4-BE49-F238E27FC236}">
                <a16:creationId xmlns:a16="http://schemas.microsoft.com/office/drawing/2014/main" id="{25CD32FC-2BD1-4F6A-9996-7DCEF0E556BB}"/>
              </a:ext>
            </a:extLst>
          </p:cNvPr>
          <p:cNvSpPr>
            <a:spLocks xmlns:a="http://schemas.openxmlformats.org/drawingml/2006/main" noGrp="1"/>
          </p:cNvSpPr>
          <p:nvPr/>
        </p:nvSpPr>
        <p:spPr>
          <a:xfrm xmlns:a="http://schemas.openxmlformats.org/drawingml/2006/main">
            <a:off x="952500" y="1752600"/>
            <a:ext cx="757809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1">
                <a:solidFill>
                  <a:srgbClr val="202A2F"/>
                </a:solidFill>
                <a:latin typeface="Arial"/>
                <a:ea typeface="Arial"/>
                <a:cs typeface="Arial"/>
              </a:defRPr>
            </a:pPr>
            <a:r>
              <a:rPr sz="1650" b="1">
                <a:solidFill>
                  <a:srgbClr val="202A2F"/>
                </a:solidFill>
                <a:latin typeface="Arial"/>
                <a:ea typeface="Arial"/>
                <a:cs typeface="Arial"/>
              </a:rPr>
              <a:t>6.12 m</a:t>
            </a:r>
          </a:p>
        </p:txBody>
      </p:sp>
      <p:sp>
        <p:nvSpPr>
          <p:cNvPr id="29" name="object-101">
            <a:extLst xmlns:a="http://schemas.openxmlformats.org/drawingml/2006/main">
              <a:ext uri="{FF2B5EF4-FFF2-40B4-BE49-F238E27FC236}">
                <a16:creationId xmlns:a16="http://schemas.microsoft.com/office/drawing/2014/main" id="{386E845D-C61D-4195-9C19-564D2AD54EF6}"/>
              </a:ext>
            </a:extLst>
          </p:cNvPr>
          <p:cNvSpPr>
            <a:spLocks xmlns:a="http://schemas.openxmlformats.org/drawingml/2006/main" noGrp="1"/>
          </p:cNvSpPr>
          <p:nvPr/>
        </p:nvSpPr>
        <p:spPr>
          <a:xfrm xmlns:a="http://schemas.openxmlformats.org/drawingml/2006/main">
            <a:off x="8644890" y="4671536"/>
            <a:ext cx="8953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1">
                <a:solidFill>
                  <a:srgbClr val="202A2F"/>
                </a:solidFill>
                <a:latin typeface="Arial"/>
                <a:ea typeface="Arial"/>
                <a:cs typeface="Arial"/>
              </a:defRPr>
            </a:pPr>
            <a:r>
              <a:rPr sz="1575" b="1">
                <a:solidFill>
                  <a:srgbClr val="202A2F"/>
                </a:solidFill>
                <a:latin typeface="Arial"/>
                <a:ea typeface="Arial"/>
                <a:cs typeface="Arial"/>
              </a:rPr>
              <a:t>4.33 m</a:t>
            </a:r>
          </a:p>
        </p:txBody>
      </p:sp>
      <p:sp>
        <p:nvSpPr>
          <p:cNvPr id="30" name="line-102">
            <a:extLst xmlns:a="http://schemas.openxmlformats.org/drawingml/2006/main">
              <a:ext uri="{FF2B5EF4-FFF2-40B4-BE49-F238E27FC236}">
                <a16:creationId xmlns:a16="http://schemas.microsoft.com/office/drawing/2014/main" id="{68C32E2F-87DB-4802-862A-36ABABDA41D5}"/>
              </a:ext>
            </a:extLst>
          </p:cNvPr>
          <p:cNvSpPr>
            <a:spLocks xmlns:a="http://schemas.openxmlformats.org/drawingml/2006/main" noGrp="1"/>
          </p:cNvSpPr>
          <p:nvPr/>
        </p:nvSpPr>
        <p:spPr>
          <a:xfrm xmlns:a="http://schemas.openxmlformats.org/drawingml/2006/main" flipV="0">
            <a:off x="4741545" y="2133600"/>
            <a:ext cx="953" cy="5361623"/>
          </a:xfrm>
          <a:prstGeom xmlns:a="http://schemas.openxmlformats.org/drawingml/2006/main" prst="line">
            <a:avLst/>
          </a:prstGeom>
          <a:noFill xmlns:a="http://schemas.openxmlformats.org/drawingml/2006/main"/>
          <a:ln xmlns:a="http://schemas.openxmlformats.org/drawingml/2006/main" w="14288">
            <a:solidFill>
              <a:srgbClr val="CDD4D6"/>
            </a:solidFill>
            <a:prstDash val="dash"/>
          </a:ln>
        </p:spPr>
      </p:sp>
      <p:sp>
        <p:nvSpPr>
          <p:cNvPr id="31" name="line-103">
            <a:extLst xmlns:a="http://schemas.openxmlformats.org/drawingml/2006/main">
              <a:ext uri="{FF2B5EF4-FFF2-40B4-BE49-F238E27FC236}">
                <a16:creationId xmlns:a16="http://schemas.microsoft.com/office/drawing/2014/main" id="{DE5A7D7B-0624-4FA8-9853-6CAE43546B32}"/>
              </a:ext>
            </a:extLst>
          </p:cNvPr>
          <p:cNvSpPr>
            <a:spLocks xmlns:a="http://schemas.openxmlformats.org/drawingml/2006/main" noGrp="1"/>
          </p:cNvSpPr>
          <p:nvPr/>
        </p:nvSpPr>
        <p:spPr>
          <a:xfrm xmlns:a="http://schemas.openxmlformats.org/drawingml/2006/main" flipV="0">
            <a:off x="952500" y="4814411"/>
            <a:ext cx="7578090" cy="953"/>
          </a:xfrm>
          <a:prstGeom xmlns:a="http://schemas.openxmlformats.org/drawingml/2006/main" prst="line">
            <a:avLst/>
          </a:prstGeom>
          <a:noFill xmlns:a="http://schemas.openxmlformats.org/drawingml/2006/main"/>
          <a:ln xmlns:a="http://schemas.openxmlformats.org/drawingml/2006/main" w="14288">
            <a:solidFill>
              <a:srgbClr val="CDD4D6"/>
            </a:solidFill>
            <a:prstDash val="dash"/>
          </a:ln>
        </p:spPr>
      </p:sp>
      <p:sp>
        <p:nvSpPr>
          <p:cNvPr id="32" name="downlight-1">
            <a:extLst xmlns:a="http://schemas.openxmlformats.org/drawingml/2006/main">
              <a:ext uri="{FF2B5EF4-FFF2-40B4-BE49-F238E27FC236}">
                <a16:creationId xmlns:a16="http://schemas.microsoft.com/office/drawing/2014/main" id="{4EBC8B1C-C3AD-4BFE-8E46-845931737A96}"/>
              </a:ext>
            </a:extLst>
          </p:cNvPr>
          <p:cNvSpPr>
            <a:spLocks xmlns:a="http://schemas.openxmlformats.org/drawingml/2006/main" noGrp="1"/>
          </p:cNvSpPr>
          <p:nvPr/>
        </p:nvSpPr>
        <p:spPr>
          <a:xfrm xmlns:a="http://schemas.openxmlformats.org/drawingml/2006/main">
            <a:off x="2190750" y="3062288"/>
            <a:ext cx="247650" cy="247650"/>
          </a:xfrm>
          <a:prstGeom xmlns:a="http://schemas.openxmlformats.org/drawingml/2006/main" prst="ellipse">
            <a:avLst/>
          </a:prstGeom>
          <a:solidFill xmlns:a="http://schemas.openxmlformats.org/drawingml/2006/main">
            <a:srgbClr val="FFF4C7"/>
          </a:solidFill>
          <a:ln xmlns:a="http://schemas.openxmlformats.org/drawingml/2006/main" w="19050">
            <a:solidFill>
              <a:srgbClr val="9B7600"/>
            </a:solidFill>
            <a:prstDash val="solid"/>
          </a:ln>
        </p:spPr>
      </p:sp>
      <p:sp>
        <p:nvSpPr>
          <p:cNvPr id="33" name="object-104">
            <a:extLst xmlns:a="http://schemas.openxmlformats.org/drawingml/2006/main">
              <a:ext uri="{FF2B5EF4-FFF2-40B4-BE49-F238E27FC236}">
                <a16:creationId xmlns:a16="http://schemas.microsoft.com/office/drawing/2014/main" id="{EDD7F9AC-307F-42FE-ACD1-F2B4593FC647}"/>
              </a:ext>
            </a:extLst>
          </p:cNvPr>
          <p:cNvSpPr>
            <a:spLocks xmlns:a="http://schemas.openxmlformats.org/drawingml/2006/main" noGrp="1"/>
          </p:cNvSpPr>
          <p:nvPr/>
        </p:nvSpPr>
        <p:spPr>
          <a:xfrm xmlns:a="http://schemas.openxmlformats.org/drawingml/2006/main">
            <a:off x="2000250" y="3386138"/>
            <a:ext cx="6286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1">
                <a:solidFill>
                  <a:srgbClr val="9B7600"/>
                </a:solidFill>
                <a:latin typeface="Arial"/>
                <a:ea typeface="Arial"/>
                <a:cs typeface="Arial"/>
              </a:defRPr>
            </a:pPr>
            <a:r>
              <a:rPr sz="1500" b="1">
                <a:solidFill>
                  <a:srgbClr val="9B7600"/>
                </a:solidFill>
                <a:latin typeface="Arial"/>
                <a:ea typeface="Arial"/>
                <a:cs typeface="Arial"/>
              </a:rPr>
              <a:t>DL1</a:t>
            </a:r>
          </a:p>
        </p:txBody>
      </p:sp>
      <p:sp>
        <p:nvSpPr>
          <p:cNvPr id="34" name="downlight-2">
            <a:extLst xmlns:a="http://schemas.openxmlformats.org/drawingml/2006/main">
              <a:ext uri="{FF2B5EF4-FFF2-40B4-BE49-F238E27FC236}">
                <a16:creationId xmlns:a16="http://schemas.microsoft.com/office/drawing/2014/main" id="{78295DEB-123A-4552-9983-653BF81FD67D}"/>
              </a:ext>
            </a:extLst>
          </p:cNvPr>
          <p:cNvSpPr>
            <a:spLocks xmlns:a="http://schemas.openxmlformats.org/drawingml/2006/main" noGrp="1"/>
          </p:cNvSpPr>
          <p:nvPr/>
        </p:nvSpPr>
        <p:spPr>
          <a:xfrm xmlns:a="http://schemas.openxmlformats.org/drawingml/2006/main">
            <a:off x="4617720" y="3062288"/>
            <a:ext cx="247650" cy="247650"/>
          </a:xfrm>
          <a:prstGeom xmlns:a="http://schemas.openxmlformats.org/drawingml/2006/main" prst="ellipse">
            <a:avLst/>
          </a:prstGeom>
          <a:solidFill xmlns:a="http://schemas.openxmlformats.org/drawingml/2006/main">
            <a:srgbClr val="FFF4C7"/>
          </a:solidFill>
          <a:ln xmlns:a="http://schemas.openxmlformats.org/drawingml/2006/main" w="19050">
            <a:solidFill>
              <a:srgbClr val="9B7600"/>
            </a:solidFill>
            <a:prstDash val="solid"/>
          </a:ln>
        </p:spPr>
      </p:sp>
      <p:sp>
        <p:nvSpPr>
          <p:cNvPr id="35" name="object-105">
            <a:extLst xmlns:a="http://schemas.openxmlformats.org/drawingml/2006/main">
              <a:ext uri="{FF2B5EF4-FFF2-40B4-BE49-F238E27FC236}">
                <a16:creationId xmlns:a16="http://schemas.microsoft.com/office/drawing/2014/main" id="{B501359F-F962-4B3F-B61A-ED90590506F3}"/>
              </a:ext>
            </a:extLst>
          </p:cNvPr>
          <p:cNvSpPr>
            <a:spLocks xmlns:a="http://schemas.openxmlformats.org/drawingml/2006/main" noGrp="1"/>
          </p:cNvSpPr>
          <p:nvPr/>
        </p:nvSpPr>
        <p:spPr>
          <a:xfrm xmlns:a="http://schemas.openxmlformats.org/drawingml/2006/main">
            <a:off x="4427220" y="3386138"/>
            <a:ext cx="6286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1">
                <a:solidFill>
                  <a:srgbClr val="9B7600"/>
                </a:solidFill>
                <a:latin typeface="Arial"/>
                <a:ea typeface="Arial"/>
                <a:cs typeface="Arial"/>
              </a:defRPr>
            </a:pPr>
            <a:r>
              <a:rPr sz="1500" b="1">
                <a:solidFill>
                  <a:srgbClr val="9B7600"/>
                </a:solidFill>
                <a:latin typeface="Arial"/>
                <a:ea typeface="Arial"/>
                <a:cs typeface="Arial"/>
              </a:rPr>
              <a:t>DL2</a:t>
            </a:r>
          </a:p>
        </p:txBody>
      </p:sp>
      <p:sp>
        <p:nvSpPr>
          <p:cNvPr id="36" name="downlight-3">
            <a:extLst xmlns:a="http://schemas.openxmlformats.org/drawingml/2006/main">
              <a:ext uri="{FF2B5EF4-FFF2-40B4-BE49-F238E27FC236}">
                <a16:creationId xmlns:a16="http://schemas.microsoft.com/office/drawing/2014/main" id="{0EABD69E-59D2-4553-A1D8-90F7E614228E}"/>
              </a:ext>
            </a:extLst>
          </p:cNvPr>
          <p:cNvSpPr>
            <a:spLocks xmlns:a="http://schemas.openxmlformats.org/drawingml/2006/main" noGrp="1"/>
          </p:cNvSpPr>
          <p:nvPr/>
        </p:nvSpPr>
        <p:spPr>
          <a:xfrm xmlns:a="http://schemas.openxmlformats.org/drawingml/2006/main">
            <a:off x="7044690" y="3062288"/>
            <a:ext cx="247650" cy="247650"/>
          </a:xfrm>
          <a:prstGeom xmlns:a="http://schemas.openxmlformats.org/drawingml/2006/main" prst="ellipse">
            <a:avLst/>
          </a:prstGeom>
          <a:solidFill xmlns:a="http://schemas.openxmlformats.org/drawingml/2006/main">
            <a:srgbClr val="FFF4C7"/>
          </a:solidFill>
          <a:ln xmlns:a="http://schemas.openxmlformats.org/drawingml/2006/main" w="19050">
            <a:solidFill>
              <a:srgbClr val="9B7600"/>
            </a:solidFill>
            <a:prstDash val="solid"/>
          </a:ln>
        </p:spPr>
      </p:sp>
      <p:sp>
        <p:nvSpPr>
          <p:cNvPr id="37" name="object-106">
            <a:extLst xmlns:a="http://schemas.openxmlformats.org/drawingml/2006/main">
              <a:ext uri="{FF2B5EF4-FFF2-40B4-BE49-F238E27FC236}">
                <a16:creationId xmlns:a16="http://schemas.microsoft.com/office/drawing/2014/main" id="{7F8FE3B2-0639-4009-8208-610E4478FDAE}"/>
              </a:ext>
            </a:extLst>
          </p:cNvPr>
          <p:cNvSpPr>
            <a:spLocks xmlns:a="http://schemas.openxmlformats.org/drawingml/2006/main" noGrp="1"/>
          </p:cNvSpPr>
          <p:nvPr/>
        </p:nvSpPr>
        <p:spPr>
          <a:xfrm xmlns:a="http://schemas.openxmlformats.org/drawingml/2006/main">
            <a:off x="6854190" y="3386138"/>
            <a:ext cx="6286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1">
                <a:solidFill>
                  <a:srgbClr val="9B7600"/>
                </a:solidFill>
                <a:latin typeface="Arial"/>
                <a:ea typeface="Arial"/>
                <a:cs typeface="Arial"/>
              </a:defRPr>
            </a:pPr>
            <a:r>
              <a:rPr sz="1500" b="1">
                <a:solidFill>
                  <a:srgbClr val="9B7600"/>
                </a:solidFill>
                <a:latin typeface="Arial"/>
                <a:ea typeface="Arial"/>
                <a:cs typeface="Arial"/>
              </a:rPr>
              <a:t>DL3</a:t>
            </a:r>
          </a:p>
        </p:txBody>
      </p:sp>
      <p:sp>
        <p:nvSpPr>
          <p:cNvPr id="38" name="downlight-4">
            <a:extLst xmlns:a="http://schemas.openxmlformats.org/drawingml/2006/main">
              <a:ext uri="{FF2B5EF4-FFF2-40B4-BE49-F238E27FC236}">
                <a16:creationId xmlns:a16="http://schemas.microsoft.com/office/drawing/2014/main" id="{E754E6E8-0ECF-494F-AFD5-B93B6F2A592A}"/>
              </a:ext>
            </a:extLst>
          </p:cNvPr>
          <p:cNvSpPr>
            <a:spLocks xmlns:a="http://schemas.openxmlformats.org/drawingml/2006/main" noGrp="1"/>
          </p:cNvSpPr>
          <p:nvPr/>
        </p:nvSpPr>
        <p:spPr>
          <a:xfrm xmlns:a="http://schemas.openxmlformats.org/drawingml/2006/main">
            <a:off x="2190750" y="6318885"/>
            <a:ext cx="247650" cy="247650"/>
          </a:xfrm>
          <a:prstGeom xmlns:a="http://schemas.openxmlformats.org/drawingml/2006/main" prst="ellipse">
            <a:avLst/>
          </a:prstGeom>
          <a:solidFill xmlns:a="http://schemas.openxmlformats.org/drawingml/2006/main">
            <a:srgbClr val="FFF4C7"/>
          </a:solidFill>
          <a:ln xmlns:a="http://schemas.openxmlformats.org/drawingml/2006/main" w="19050">
            <a:solidFill>
              <a:srgbClr val="9B7600"/>
            </a:solidFill>
            <a:prstDash val="solid"/>
          </a:ln>
        </p:spPr>
      </p:sp>
      <p:sp>
        <p:nvSpPr>
          <p:cNvPr id="39" name="object-107">
            <a:extLst xmlns:a="http://schemas.openxmlformats.org/drawingml/2006/main">
              <a:ext uri="{FF2B5EF4-FFF2-40B4-BE49-F238E27FC236}">
                <a16:creationId xmlns:a16="http://schemas.microsoft.com/office/drawing/2014/main" id="{A53EBA30-8E5A-4A80-A3D5-BF62777BBFA4}"/>
              </a:ext>
            </a:extLst>
          </p:cNvPr>
          <p:cNvSpPr>
            <a:spLocks xmlns:a="http://schemas.openxmlformats.org/drawingml/2006/main" noGrp="1"/>
          </p:cNvSpPr>
          <p:nvPr/>
        </p:nvSpPr>
        <p:spPr>
          <a:xfrm xmlns:a="http://schemas.openxmlformats.org/drawingml/2006/main">
            <a:off x="2000250" y="6642735"/>
            <a:ext cx="6286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1">
                <a:solidFill>
                  <a:srgbClr val="9B7600"/>
                </a:solidFill>
                <a:latin typeface="Arial"/>
                <a:ea typeface="Arial"/>
                <a:cs typeface="Arial"/>
              </a:defRPr>
            </a:pPr>
            <a:r>
              <a:rPr sz="1500" b="1">
                <a:solidFill>
                  <a:srgbClr val="9B7600"/>
                </a:solidFill>
                <a:latin typeface="Arial"/>
                <a:ea typeface="Arial"/>
                <a:cs typeface="Arial"/>
              </a:rPr>
              <a:t>DL4</a:t>
            </a:r>
          </a:p>
        </p:txBody>
      </p:sp>
      <p:sp>
        <p:nvSpPr>
          <p:cNvPr id="40" name="downlight-5">
            <a:extLst xmlns:a="http://schemas.openxmlformats.org/drawingml/2006/main">
              <a:ext uri="{FF2B5EF4-FFF2-40B4-BE49-F238E27FC236}">
                <a16:creationId xmlns:a16="http://schemas.microsoft.com/office/drawing/2014/main" id="{9CF221ED-A5D6-4DD3-9AB9-90243F7947B6}"/>
              </a:ext>
            </a:extLst>
          </p:cNvPr>
          <p:cNvSpPr>
            <a:spLocks xmlns:a="http://schemas.openxmlformats.org/drawingml/2006/main" noGrp="1"/>
          </p:cNvSpPr>
          <p:nvPr/>
        </p:nvSpPr>
        <p:spPr>
          <a:xfrm xmlns:a="http://schemas.openxmlformats.org/drawingml/2006/main">
            <a:off x="4617720" y="6318885"/>
            <a:ext cx="247650" cy="247650"/>
          </a:xfrm>
          <a:prstGeom xmlns:a="http://schemas.openxmlformats.org/drawingml/2006/main" prst="ellipse">
            <a:avLst/>
          </a:prstGeom>
          <a:solidFill xmlns:a="http://schemas.openxmlformats.org/drawingml/2006/main">
            <a:srgbClr val="FFF4C7"/>
          </a:solidFill>
          <a:ln xmlns:a="http://schemas.openxmlformats.org/drawingml/2006/main" w="19050">
            <a:solidFill>
              <a:srgbClr val="9B7600"/>
            </a:solidFill>
            <a:prstDash val="solid"/>
          </a:ln>
        </p:spPr>
      </p:sp>
      <p:sp>
        <p:nvSpPr>
          <p:cNvPr id="41" name="object-108">
            <a:extLst xmlns:a="http://schemas.openxmlformats.org/drawingml/2006/main">
              <a:ext uri="{FF2B5EF4-FFF2-40B4-BE49-F238E27FC236}">
                <a16:creationId xmlns:a16="http://schemas.microsoft.com/office/drawing/2014/main" id="{28BB58BF-A318-49E1-97E4-7447BC000715}"/>
              </a:ext>
            </a:extLst>
          </p:cNvPr>
          <p:cNvSpPr>
            <a:spLocks xmlns:a="http://schemas.openxmlformats.org/drawingml/2006/main" noGrp="1"/>
          </p:cNvSpPr>
          <p:nvPr/>
        </p:nvSpPr>
        <p:spPr>
          <a:xfrm xmlns:a="http://schemas.openxmlformats.org/drawingml/2006/main">
            <a:off x="4427220" y="6642735"/>
            <a:ext cx="6286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1">
                <a:solidFill>
                  <a:srgbClr val="9B7600"/>
                </a:solidFill>
                <a:latin typeface="Arial"/>
                <a:ea typeface="Arial"/>
                <a:cs typeface="Arial"/>
              </a:defRPr>
            </a:pPr>
            <a:r>
              <a:rPr sz="1500" b="1">
                <a:solidFill>
                  <a:srgbClr val="9B7600"/>
                </a:solidFill>
                <a:latin typeface="Arial"/>
                <a:ea typeface="Arial"/>
                <a:cs typeface="Arial"/>
              </a:rPr>
              <a:t>DL5</a:t>
            </a:r>
          </a:p>
        </p:txBody>
      </p:sp>
      <p:sp>
        <p:nvSpPr>
          <p:cNvPr id="42" name="downlight-6">
            <a:extLst xmlns:a="http://schemas.openxmlformats.org/drawingml/2006/main">
              <a:ext uri="{FF2B5EF4-FFF2-40B4-BE49-F238E27FC236}">
                <a16:creationId xmlns:a16="http://schemas.microsoft.com/office/drawing/2014/main" id="{721464C7-1F7D-4F0B-8038-28ABD3625C38}"/>
              </a:ext>
            </a:extLst>
          </p:cNvPr>
          <p:cNvSpPr>
            <a:spLocks xmlns:a="http://schemas.openxmlformats.org/drawingml/2006/main" noGrp="1"/>
          </p:cNvSpPr>
          <p:nvPr/>
        </p:nvSpPr>
        <p:spPr>
          <a:xfrm xmlns:a="http://schemas.openxmlformats.org/drawingml/2006/main">
            <a:off x="7044690" y="6318885"/>
            <a:ext cx="247650" cy="247650"/>
          </a:xfrm>
          <a:prstGeom xmlns:a="http://schemas.openxmlformats.org/drawingml/2006/main" prst="ellipse">
            <a:avLst/>
          </a:prstGeom>
          <a:solidFill xmlns:a="http://schemas.openxmlformats.org/drawingml/2006/main">
            <a:srgbClr val="FFF4C7"/>
          </a:solidFill>
          <a:ln xmlns:a="http://schemas.openxmlformats.org/drawingml/2006/main" w="19050">
            <a:solidFill>
              <a:srgbClr val="9B7600"/>
            </a:solidFill>
            <a:prstDash val="solid"/>
          </a:ln>
        </p:spPr>
      </p:sp>
      <p:sp>
        <p:nvSpPr>
          <p:cNvPr id="43" name="object-109">
            <a:extLst xmlns:a="http://schemas.openxmlformats.org/drawingml/2006/main">
              <a:ext uri="{FF2B5EF4-FFF2-40B4-BE49-F238E27FC236}">
                <a16:creationId xmlns:a16="http://schemas.microsoft.com/office/drawing/2014/main" id="{5B3C92BA-6B41-4C4F-AD5E-C7CFB11BA49C}"/>
              </a:ext>
            </a:extLst>
          </p:cNvPr>
          <p:cNvSpPr>
            <a:spLocks xmlns:a="http://schemas.openxmlformats.org/drawingml/2006/main" noGrp="1"/>
          </p:cNvSpPr>
          <p:nvPr/>
        </p:nvSpPr>
        <p:spPr>
          <a:xfrm xmlns:a="http://schemas.openxmlformats.org/drawingml/2006/main">
            <a:off x="6854190" y="6642735"/>
            <a:ext cx="6286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500" b="1">
                <a:solidFill>
                  <a:srgbClr val="9B7600"/>
                </a:solidFill>
                <a:latin typeface="Arial"/>
                <a:ea typeface="Arial"/>
                <a:cs typeface="Arial"/>
              </a:defRPr>
            </a:pPr>
            <a:r>
              <a:rPr sz="1500" b="1">
                <a:solidFill>
                  <a:srgbClr val="9B7600"/>
                </a:solidFill>
                <a:latin typeface="Arial"/>
                <a:ea typeface="Arial"/>
                <a:cs typeface="Arial"/>
              </a:rPr>
              <a:t>DL6</a:t>
            </a:r>
          </a:p>
        </p:txBody>
      </p:sp>
      <p:sp>
        <p:nvSpPr>
          <p:cNvPr id="44" name="fan envelope">
            <a:extLst xmlns:a="http://schemas.openxmlformats.org/drawingml/2006/main">
              <a:ext uri="{FF2B5EF4-FFF2-40B4-BE49-F238E27FC236}">
                <a16:creationId xmlns:a16="http://schemas.microsoft.com/office/drawing/2014/main" id="{F771A71E-A60E-4610-B8EB-476C3B3D4877}"/>
              </a:ext>
            </a:extLst>
          </p:cNvPr>
          <p:cNvSpPr>
            <a:spLocks xmlns:a="http://schemas.openxmlformats.org/drawingml/2006/main" noGrp="1"/>
          </p:cNvSpPr>
          <p:nvPr/>
        </p:nvSpPr>
        <p:spPr>
          <a:xfrm xmlns:a="http://schemas.openxmlformats.org/drawingml/2006/main">
            <a:off x="3924300" y="3997166"/>
            <a:ext cx="1634490" cy="1634490"/>
          </a:xfrm>
          <a:prstGeom xmlns:a="http://schemas.openxmlformats.org/drawingml/2006/main" prst="ellipse">
            <a:avLst/>
          </a:prstGeom>
          <a:noFill xmlns:a="http://schemas.openxmlformats.org/drawingml/2006/main"/>
          <a:ln xmlns:a="http://schemas.openxmlformats.org/drawingml/2006/main" w="14288">
            <a:solidFill>
              <a:srgbClr val="CDD4D6"/>
            </a:solidFill>
            <a:prstDash val="solid"/>
          </a:ln>
        </p:spPr>
      </p:sp>
      <p:sp>
        <p:nvSpPr>
          <p:cNvPr id="45" name="central fan">
            <a:extLst xmlns:a="http://schemas.openxmlformats.org/drawingml/2006/main">
              <a:ext uri="{FF2B5EF4-FFF2-40B4-BE49-F238E27FC236}">
                <a16:creationId xmlns:a16="http://schemas.microsoft.com/office/drawing/2014/main" id="{119369E2-B9C0-44BA-BA9C-FB6860C262D9}"/>
              </a:ext>
            </a:extLst>
          </p:cNvPr>
          <p:cNvSpPr>
            <a:spLocks xmlns:a="http://schemas.openxmlformats.org/drawingml/2006/main" noGrp="1"/>
          </p:cNvSpPr>
          <p:nvPr/>
        </p:nvSpPr>
        <p:spPr>
          <a:xfrm xmlns:a="http://schemas.openxmlformats.org/drawingml/2006/main">
            <a:off x="4570095" y="4642961"/>
            <a:ext cx="342900" cy="342900"/>
          </a:xfrm>
          <a:prstGeom xmlns:a="http://schemas.openxmlformats.org/drawingml/2006/main" prst="ellipse">
            <a:avLst/>
          </a:prstGeom>
          <a:solidFill xmlns:a="http://schemas.openxmlformats.org/drawingml/2006/main">
            <a:srgbClr val="FFFFFF"/>
          </a:solidFill>
          <a:ln xmlns:a="http://schemas.openxmlformats.org/drawingml/2006/main" w="19050">
            <a:solidFill>
              <a:srgbClr val="202A2F"/>
            </a:solidFill>
            <a:prstDash val="solid"/>
          </a:ln>
        </p:spPr>
      </p:sp>
      <p:sp>
        <p:nvSpPr>
          <p:cNvPr id="46" name="line-110">
            <a:extLst xmlns:a="http://schemas.openxmlformats.org/drawingml/2006/main">
              <a:ext uri="{FF2B5EF4-FFF2-40B4-BE49-F238E27FC236}">
                <a16:creationId xmlns:a16="http://schemas.microsoft.com/office/drawing/2014/main" id="{69FB5F3E-CF7E-4BC5-93ED-3D98B0ADA1F2}"/>
              </a:ext>
            </a:extLst>
          </p:cNvPr>
          <p:cNvSpPr>
            <a:spLocks xmlns:a="http://schemas.openxmlformats.org/drawingml/2006/main" noGrp="1"/>
          </p:cNvSpPr>
          <p:nvPr/>
        </p:nvSpPr>
        <p:spPr>
          <a:xfrm xmlns:a="http://schemas.openxmlformats.org/drawingml/2006/main" flipV="0">
            <a:off x="4741545" y="4090511"/>
            <a:ext cx="953" cy="523875"/>
          </a:xfrm>
          <a:prstGeom xmlns:a="http://schemas.openxmlformats.org/drawingml/2006/main" prst="line">
            <a:avLst/>
          </a:prstGeom>
          <a:noFill xmlns:a="http://schemas.openxmlformats.org/drawingml/2006/main"/>
          <a:ln xmlns:a="http://schemas.openxmlformats.org/drawingml/2006/main" w="47625">
            <a:solidFill>
              <a:srgbClr val="202A2F"/>
            </a:solidFill>
            <a:prstDash val="solid"/>
          </a:ln>
        </p:spPr>
      </p:sp>
      <p:sp>
        <p:nvSpPr>
          <p:cNvPr id="47" name="line-111">
            <a:extLst xmlns:a="http://schemas.openxmlformats.org/drawingml/2006/main">
              <a:ext uri="{FF2B5EF4-FFF2-40B4-BE49-F238E27FC236}">
                <a16:creationId xmlns:a16="http://schemas.microsoft.com/office/drawing/2014/main" id="{6CFC6288-7E18-4213-85C4-F867D0383B9D}"/>
              </a:ext>
            </a:extLst>
          </p:cNvPr>
          <p:cNvSpPr>
            <a:spLocks xmlns:a="http://schemas.openxmlformats.org/drawingml/2006/main" noGrp="1"/>
          </p:cNvSpPr>
          <p:nvPr/>
        </p:nvSpPr>
        <p:spPr>
          <a:xfrm xmlns:a="http://schemas.openxmlformats.org/drawingml/2006/main" flipV="0">
            <a:off x="4914772" y="4914424"/>
            <a:ext cx="453689" cy="261938"/>
          </a:xfrm>
          <a:prstGeom xmlns:a="http://schemas.openxmlformats.org/drawingml/2006/main" prst="line">
            <a:avLst/>
          </a:prstGeom>
          <a:noFill xmlns:a="http://schemas.openxmlformats.org/drawingml/2006/main"/>
          <a:ln xmlns:a="http://schemas.openxmlformats.org/drawingml/2006/main" w="47625">
            <a:solidFill>
              <a:srgbClr val="202A2F"/>
            </a:solidFill>
            <a:prstDash val="solid"/>
          </a:ln>
        </p:spPr>
      </p:sp>
      <p:sp>
        <p:nvSpPr>
          <p:cNvPr id="48" name="line-112">
            <a:extLst xmlns:a="http://schemas.openxmlformats.org/drawingml/2006/main">
              <a:ext uri="{FF2B5EF4-FFF2-40B4-BE49-F238E27FC236}">
                <a16:creationId xmlns:a16="http://schemas.microsoft.com/office/drawing/2014/main" id="{9B0E15A6-6474-4981-BD71-561F478B7D6E}"/>
              </a:ext>
            </a:extLst>
          </p:cNvPr>
          <p:cNvSpPr>
            <a:spLocks xmlns:a="http://schemas.openxmlformats.org/drawingml/2006/main" noGrp="1"/>
          </p:cNvSpPr>
          <p:nvPr/>
        </p:nvSpPr>
        <p:spPr>
          <a:xfrm xmlns:a="http://schemas.openxmlformats.org/drawingml/2006/main" flipV="1">
            <a:off x="4114629" y="4914424"/>
            <a:ext cx="453689" cy="261938"/>
          </a:xfrm>
          <a:prstGeom xmlns:a="http://schemas.openxmlformats.org/drawingml/2006/main" prst="line">
            <a:avLst/>
          </a:prstGeom>
          <a:noFill xmlns:a="http://schemas.openxmlformats.org/drawingml/2006/main"/>
          <a:ln xmlns:a="http://schemas.openxmlformats.org/drawingml/2006/main" w="47625">
            <a:solidFill>
              <a:srgbClr val="202A2F"/>
            </a:solidFill>
            <a:prstDash val="solid"/>
          </a:ln>
        </p:spPr>
      </p:sp>
      <p:sp>
        <p:nvSpPr>
          <p:cNvPr id="49" name="object-113">
            <a:extLst xmlns:a="http://schemas.openxmlformats.org/drawingml/2006/main">
              <a:ext uri="{FF2B5EF4-FFF2-40B4-BE49-F238E27FC236}">
                <a16:creationId xmlns:a16="http://schemas.microsoft.com/office/drawing/2014/main" id="{4FB36A20-21BE-43BA-B979-4A612419B539}"/>
              </a:ext>
            </a:extLst>
          </p:cNvPr>
          <p:cNvSpPr>
            <a:spLocks xmlns:a="http://schemas.openxmlformats.org/drawingml/2006/main" noGrp="1"/>
          </p:cNvSpPr>
          <p:nvPr/>
        </p:nvSpPr>
        <p:spPr>
          <a:xfrm xmlns:a="http://schemas.openxmlformats.org/drawingml/2006/main">
            <a:off x="4398645" y="5652611"/>
            <a:ext cx="6858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650" b="1">
                <a:solidFill>
                  <a:srgbClr val="202A2F"/>
                </a:solidFill>
                <a:latin typeface="Arial"/>
                <a:ea typeface="Arial"/>
                <a:cs typeface="Arial"/>
              </a:defRPr>
            </a:pPr>
            <a:r>
              <a:rPr sz="1650" b="1">
                <a:solidFill>
                  <a:srgbClr val="202A2F"/>
                </a:solidFill>
                <a:latin typeface="Arial"/>
                <a:ea typeface="Arial"/>
                <a:cs typeface="Arial"/>
              </a:rPr>
              <a:t>F1</a:t>
            </a:r>
          </a:p>
        </p:txBody>
      </p:sp>
      <p:sp>
        <p:nvSpPr>
          <p:cNvPr id="50" name="proposed-S1">
            <a:extLst xmlns:a="http://schemas.openxmlformats.org/drawingml/2006/main">
              <a:ext uri="{FF2B5EF4-FFF2-40B4-BE49-F238E27FC236}">
                <a16:creationId xmlns:a16="http://schemas.microsoft.com/office/drawing/2014/main" id="{A647899B-2018-4C19-8639-4F95E4BAA0B8}"/>
              </a:ext>
            </a:extLst>
          </p:cNvPr>
          <p:cNvSpPr>
            <a:spLocks xmlns:a="http://schemas.openxmlformats.org/drawingml/2006/main" noGrp="1"/>
          </p:cNvSpPr>
          <p:nvPr/>
        </p:nvSpPr>
        <p:spPr>
          <a:xfrm xmlns:a="http://schemas.openxmlformats.org/drawingml/2006/main">
            <a:off x="7548563" y="7552373"/>
            <a:ext cx="381000" cy="381000"/>
          </a:xfrm>
          <a:prstGeom xmlns:a="http://schemas.openxmlformats.org/drawingml/2006/main" prst="ellipse">
            <a:avLst/>
          </a:prstGeom>
          <a:solidFill xmlns:a="http://schemas.openxmlformats.org/drawingml/2006/main">
            <a:srgbClr val="FFFFFF"/>
          </a:solidFill>
          <a:ln xmlns:a="http://schemas.openxmlformats.org/drawingml/2006/main" w="23813">
            <a:solidFill>
              <a:srgbClr val="A7442E"/>
            </a:solidFill>
            <a:prstDash val="solid"/>
          </a:ln>
        </p:spPr>
      </p:sp>
      <p:sp>
        <p:nvSpPr>
          <p:cNvPr id="51" name="object-114">
            <a:extLst xmlns:a="http://schemas.openxmlformats.org/drawingml/2006/main">
              <a:ext uri="{FF2B5EF4-FFF2-40B4-BE49-F238E27FC236}">
                <a16:creationId xmlns:a16="http://schemas.microsoft.com/office/drawing/2014/main" id="{D3054901-E232-44BF-BEE5-CDA61A1D17A7}"/>
              </a:ext>
            </a:extLst>
          </p:cNvPr>
          <p:cNvSpPr>
            <a:spLocks xmlns:a="http://schemas.openxmlformats.org/drawingml/2006/main" noGrp="1"/>
          </p:cNvSpPr>
          <p:nvPr/>
        </p:nvSpPr>
        <p:spPr>
          <a:xfrm xmlns:a="http://schemas.openxmlformats.org/drawingml/2006/main">
            <a:off x="7548563" y="7580948"/>
            <a:ext cx="38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1">
                <a:solidFill>
                  <a:srgbClr val="A7442E"/>
                </a:solidFill>
                <a:latin typeface="Arial"/>
                <a:ea typeface="Arial"/>
                <a:cs typeface="Arial"/>
              </a:defRPr>
            </a:pPr>
            <a:r>
              <a:rPr sz="1350" b="1">
                <a:solidFill>
                  <a:srgbClr val="A7442E"/>
                </a:solidFill>
                <a:latin typeface="Arial"/>
                <a:ea typeface="Arial"/>
                <a:cs typeface="Arial"/>
              </a:rPr>
              <a:t>S1</a:t>
            </a:r>
          </a:p>
        </p:txBody>
      </p:sp>
      <p:sp>
        <p:nvSpPr>
          <p:cNvPr id="52" name="proposed-S2">
            <a:extLst xmlns:a="http://schemas.openxmlformats.org/drawingml/2006/main">
              <a:ext uri="{FF2B5EF4-FFF2-40B4-BE49-F238E27FC236}">
                <a16:creationId xmlns:a16="http://schemas.microsoft.com/office/drawing/2014/main" id="{14902CCF-E7A1-40C9-8F85-3F5FDB94C631}"/>
              </a:ext>
            </a:extLst>
          </p:cNvPr>
          <p:cNvSpPr>
            <a:spLocks xmlns:a="http://schemas.openxmlformats.org/drawingml/2006/main" noGrp="1"/>
          </p:cNvSpPr>
          <p:nvPr/>
        </p:nvSpPr>
        <p:spPr>
          <a:xfrm xmlns:a="http://schemas.openxmlformats.org/drawingml/2006/main">
            <a:off x="8015288" y="7552373"/>
            <a:ext cx="381000" cy="381000"/>
          </a:xfrm>
          <a:prstGeom xmlns:a="http://schemas.openxmlformats.org/drawingml/2006/main" prst="ellipse">
            <a:avLst/>
          </a:prstGeom>
          <a:solidFill xmlns:a="http://schemas.openxmlformats.org/drawingml/2006/main">
            <a:srgbClr val="FFFFFF"/>
          </a:solidFill>
          <a:ln xmlns:a="http://schemas.openxmlformats.org/drawingml/2006/main" w="23813">
            <a:solidFill>
              <a:srgbClr val="A7442E"/>
            </a:solidFill>
            <a:prstDash val="solid"/>
          </a:ln>
        </p:spPr>
      </p:sp>
      <p:sp>
        <p:nvSpPr>
          <p:cNvPr id="53" name="object-115">
            <a:extLst xmlns:a="http://schemas.openxmlformats.org/drawingml/2006/main">
              <a:ext uri="{FF2B5EF4-FFF2-40B4-BE49-F238E27FC236}">
                <a16:creationId xmlns:a16="http://schemas.microsoft.com/office/drawing/2014/main" id="{30580B95-F0B1-4738-A1D9-257BF8C6ABEB}"/>
              </a:ext>
            </a:extLst>
          </p:cNvPr>
          <p:cNvSpPr>
            <a:spLocks xmlns:a="http://schemas.openxmlformats.org/drawingml/2006/main" noGrp="1"/>
          </p:cNvSpPr>
          <p:nvPr/>
        </p:nvSpPr>
        <p:spPr>
          <a:xfrm xmlns:a="http://schemas.openxmlformats.org/drawingml/2006/main">
            <a:off x="8015288" y="7580948"/>
            <a:ext cx="38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350" b="1">
                <a:solidFill>
                  <a:srgbClr val="A7442E"/>
                </a:solidFill>
                <a:latin typeface="Arial"/>
                <a:ea typeface="Arial"/>
                <a:cs typeface="Arial"/>
              </a:defRPr>
            </a:pPr>
            <a:r>
              <a:rPr sz="1350" b="1">
                <a:solidFill>
                  <a:srgbClr val="A7442E"/>
                </a:solidFill>
                <a:latin typeface="Arial"/>
                <a:ea typeface="Arial"/>
                <a:cs typeface="Arial"/>
              </a:rPr>
              <a:t>S2</a:t>
            </a:r>
          </a:p>
        </p:txBody>
      </p:sp>
      <p:sp>
        <p:nvSpPr>
          <p:cNvPr id="54" name="line-116">
            <a:extLst xmlns:a="http://schemas.openxmlformats.org/drawingml/2006/main">
              <a:ext uri="{FF2B5EF4-FFF2-40B4-BE49-F238E27FC236}">
                <a16:creationId xmlns:a16="http://schemas.microsoft.com/office/drawing/2014/main" id="{52538B75-46CA-46E7-A9A6-C9C3244C87CC}"/>
              </a:ext>
            </a:extLst>
          </p:cNvPr>
          <p:cNvSpPr>
            <a:spLocks xmlns:a="http://schemas.openxmlformats.org/drawingml/2006/main" noGrp="1"/>
          </p:cNvSpPr>
          <p:nvPr/>
        </p:nvSpPr>
        <p:spPr>
          <a:xfrm xmlns:a="http://schemas.openxmlformats.org/drawingml/2006/main" flipV="0">
            <a:off x="7739063" y="7495223"/>
            <a:ext cx="953" cy="57150"/>
          </a:xfrm>
          <a:prstGeom xmlns:a="http://schemas.openxmlformats.org/drawingml/2006/main" prst="line">
            <a:avLst/>
          </a:prstGeom>
          <a:noFill xmlns:a="http://schemas.openxmlformats.org/drawingml/2006/main"/>
          <a:ln xmlns:a="http://schemas.openxmlformats.org/drawingml/2006/main" w="14288">
            <a:solidFill>
              <a:srgbClr val="A7442E"/>
            </a:solidFill>
            <a:prstDash val="solid"/>
          </a:ln>
        </p:spPr>
      </p:sp>
      <p:sp>
        <p:nvSpPr>
          <p:cNvPr id="55" name="line-117">
            <a:extLst xmlns:a="http://schemas.openxmlformats.org/drawingml/2006/main">
              <a:ext uri="{FF2B5EF4-FFF2-40B4-BE49-F238E27FC236}">
                <a16:creationId xmlns:a16="http://schemas.microsoft.com/office/drawing/2014/main" id="{89850872-C1E3-4168-8BEF-F362E92CCF1D}"/>
              </a:ext>
            </a:extLst>
          </p:cNvPr>
          <p:cNvSpPr>
            <a:spLocks xmlns:a="http://schemas.openxmlformats.org/drawingml/2006/main" noGrp="1"/>
          </p:cNvSpPr>
          <p:nvPr/>
        </p:nvSpPr>
        <p:spPr>
          <a:xfrm xmlns:a="http://schemas.openxmlformats.org/drawingml/2006/main" flipV="0">
            <a:off x="8205788" y="7495223"/>
            <a:ext cx="953" cy="57150"/>
          </a:xfrm>
          <a:prstGeom xmlns:a="http://schemas.openxmlformats.org/drawingml/2006/main" prst="line">
            <a:avLst/>
          </a:prstGeom>
          <a:noFill xmlns:a="http://schemas.openxmlformats.org/drawingml/2006/main"/>
          <a:ln xmlns:a="http://schemas.openxmlformats.org/drawingml/2006/main" w="14288">
            <a:solidFill>
              <a:srgbClr val="A7442E"/>
            </a:solidFill>
            <a:prstDash val="solid"/>
          </a:ln>
        </p:spPr>
      </p:sp>
      <p:sp>
        <p:nvSpPr>
          <p:cNvPr id="56" name="object-118">
            <a:extLst xmlns:a="http://schemas.openxmlformats.org/drawingml/2006/main">
              <a:ext uri="{FF2B5EF4-FFF2-40B4-BE49-F238E27FC236}">
                <a16:creationId xmlns:a16="http://schemas.microsoft.com/office/drawing/2014/main" id="{D3243A2D-FB35-4663-B887-AD189C443914}"/>
              </a:ext>
            </a:extLst>
          </p:cNvPr>
          <p:cNvSpPr>
            <a:spLocks xmlns:a="http://schemas.openxmlformats.org/drawingml/2006/main" noGrp="1"/>
          </p:cNvSpPr>
          <p:nvPr/>
        </p:nvSpPr>
        <p:spPr>
          <a:xfrm xmlns:a="http://schemas.openxmlformats.org/drawingml/2006/main">
            <a:off x="9810750" y="2152650"/>
            <a:ext cx="4619625"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202A2F"/>
                </a:solidFill>
                <a:latin typeface="Arial"/>
                <a:ea typeface="Arial"/>
                <a:cs typeface="Arial"/>
              </a:defRPr>
            </a:pPr>
            <a:r>
              <a:rPr sz="1875" b="1">
                <a:solidFill>
                  <a:srgbClr val="202A2F"/>
                </a:solidFill>
                <a:latin typeface="Arial"/>
                <a:ea typeface="Arial"/>
                <a:cs typeface="Arial"/>
              </a:rPr>
              <a:t>DL1–DL6   Downlights</a:t>
            </a:r>
          </a:p>
        </p:txBody>
      </p:sp>
      <p:sp>
        <p:nvSpPr>
          <p:cNvPr id="57" name="object-119">
            <a:extLst xmlns:a="http://schemas.openxmlformats.org/drawingml/2006/main">
              <a:ext uri="{FF2B5EF4-FFF2-40B4-BE49-F238E27FC236}">
                <a16:creationId xmlns:a16="http://schemas.microsoft.com/office/drawing/2014/main" id="{C3556842-CEF6-4FEA-A451-1C79161B230D}"/>
              </a:ext>
            </a:extLst>
          </p:cNvPr>
          <p:cNvSpPr>
            <a:spLocks xmlns:a="http://schemas.openxmlformats.org/drawingml/2006/main" noGrp="1"/>
          </p:cNvSpPr>
          <p:nvPr/>
        </p:nvSpPr>
        <p:spPr>
          <a:xfrm xmlns:a="http://schemas.openxmlformats.org/drawingml/2006/main">
            <a:off x="9810750" y="2543175"/>
            <a:ext cx="4619625"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650" b="0">
                <a:solidFill>
                  <a:srgbClr val="59646A"/>
                </a:solidFill>
                <a:latin typeface="Arial"/>
                <a:ea typeface="Arial"/>
                <a:cs typeface="Arial"/>
              </a:defRPr>
            </a:pPr>
            <a:r>
              <a:rPr sz="1650" b="0">
                <a:solidFill>
                  <a:srgbClr val="59646A"/>
                </a:solidFill>
                <a:latin typeface="Arial"/>
                <a:ea typeface="Arial"/>
                <a:cs typeface="Arial"/>
              </a:rPr>
              <a:t>White recessed fittings. One dimmable group is proposed. Final output and beam angle to confirm.</a:t>
            </a:r>
          </a:p>
        </p:txBody>
      </p:sp>
      <p:sp>
        <p:nvSpPr>
          <p:cNvPr id="58" name="object-120">
            <a:extLst xmlns:a="http://schemas.openxmlformats.org/drawingml/2006/main">
              <a:ext uri="{FF2B5EF4-FFF2-40B4-BE49-F238E27FC236}">
                <a16:creationId xmlns:a16="http://schemas.microsoft.com/office/drawing/2014/main" id="{A08876CC-0F6B-4799-9F18-77AA431A0DC2}"/>
              </a:ext>
            </a:extLst>
          </p:cNvPr>
          <p:cNvSpPr>
            <a:spLocks xmlns:a="http://schemas.openxmlformats.org/drawingml/2006/main" noGrp="1"/>
          </p:cNvSpPr>
          <p:nvPr/>
        </p:nvSpPr>
        <p:spPr>
          <a:xfrm xmlns:a="http://schemas.openxmlformats.org/drawingml/2006/main">
            <a:off x="9810750" y="3800475"/>
            <a:ext cx="4619625"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202A2F"/>
                </a:solidFill>
                <a:latin typeface="Arial"/>
                <a:ea typeface="Arial"/>
                <a:cs typeface="Arial"/>
              </a:defRPr>
            </a:pPr>
            <a:r>
              <a:rPr sz="1875" b="1">
                <a:solidFill>
                  <a:srgbClr val="202A2F"/>
                </a:solidFill>
                <a:latin typeface="Arial"/>
                <a:ea typeface="Arial"/>
                <a:cs typeface="Arial"/>
              </a:rPr>
              <a:t>F1   Central ceiling fan</a:t>
            </a:r>
          </a:p>
        </p:txBody>
      </p:sp>
      <p:sp>
        <p:nvSpPr>
          <p:cNvPr id="59" name="object-121">
            <a:extLst xmlns:a="http://schemas.openxmlformats.org/drawingml/2006/main">
              <a:ext uri="{FF2B5EF4-FFF2-40B4-BE49-F238E27FC236}">
                <a16:creationId xmlns:a16="http://schemas.microsoft.com/office/drawing/2014/main" id="{87CB7273-A60C-457D-A106-CA9525B4D50F}"/>
              </a:ext>
            </a:extLst>
          </p:cNvPr>
          <p:cNvSpPr>
            <a:spLocks xmlns:a="http://schemas.openxmlformats.org/drawingml/2006/main" noGrp="1"/>
          </p:cNvSpPr>
          <p:nvPr/>
        </p:nvSpPr>
        <p:spPr>
          <a:xfrm xmlns:a="http://schemas.openxmlformats.org/drawingml/2006/main">
            <a:off x="9810750" y="4191000"/>
            <a:ext cx="4619625" cy="942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650" b="0">
                <a:solidFill>
                  <a:srgbClr val="59646A"/>
                </a:solidFill>
                <a:latin typeface="Arial"/>
                <a:ea typeface="Arial"/>
                <a:cs typeface="Arial"/>
              </a:defRPr>
            </a:pPr>
            <a:r>
              <a:rPr sz="1650" b="0">
                <a:solidFill>
                  <a:srgbClr val="59646A"/>
                </a:solidFill>
                <a:latin typeface="Arial"/>
                <a:ea typeface="Arial"/>
                <a:cs typeface="Arial"/>
              </a:rPr>
              <a:t>Centre: X 3.06 m, Y 2.165 m. Render diameter: approximately 1.32 m. Separate fan control.</a:t>
            </a:r>
          </a:p>
        </p:txBody>
      </p:sp>
      <p:sp>
        <p:nvSpPr>
          <p:cNvPr id="60" name="object-122">
            <a:extLst xmlns:a="http://schemas.openxmlformats.org/drawingml/2006/main">
              <a:ext uri="{FF2B5EF4-FFF2-40B4-BE49-F238E27FC236}">
                <a16:creationId xmlns:a16="http://schemas.microsoft.com/office/drawing/2014/main" id="{A2A5F72E-7124-4D22-9690-B03AEF5CE5B3}"/>
              </a:ext>
            </a:extLst>
          </p:cNvPr>
          <p:cNvSpPr>
            <a:spLocks xmlns:a="http://schemas.openxmlformats.org/drawingml/2006/main" noGrp="1"/>
          </p:cNvSpPr>
          <p:nvPr/>
        </p:nvSpPr>
        <p:spPr>
          <a:xfrm xmlns:a="http://schemas.openxmlformats.org/drawingml/2006/main">
            <a:off x="9810750" y="5362575"/>
            <a:ext cx="4619625"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75" b="1">
                <a:solidFill>
                  <a:srgbClr val="202A2F"/>
                </a:solidFill>
                <a:latin typeface="Arial"/>
                <a:ea typeface="Arial"/>
                <a:cs typeface="Arial"/>
              </a:defRPr>
            </a:pPr>
            <a:r>
              <a:rPr sz="1875" b="1">
                <a:solidFill>
                  <a:srgbClr val="202A2F"/>
                </a:solidFill>
                <a:latin typeface="Arial"/>
                <a:ea typeface="Arial"/>
                <a:cs typeface="Arial"/>
              </a:rPr>
              <a:t>S1 / S2   Entry controls</a:t>
            </a:r>
          </a:p>
        </p:txBody>
      </p:sp>
      <p:sp>
        <p:nvSpPr>
          <p:cNvPr id="61" name="object-123">
            <a:extLst xmlns:a="http://schemas.openxmlformats.org/drawingml/2006/main">
              <a:ext uri="{FF2B5EF4-FFF2-40B4-BE49-F238E27FC236}">
                <a16:creationId xmlns:a16="http://schemas.microsoft.com/office/drawing/2014/main" id="{884C12A5-C65E-454F-A891-DFE05CF16739}"/>
              </a:ext>
            </a:extLst>
          </p:cNvPr>
          <p:cNvSpPr>
            <a:spLocks xmlns:a="http://schemas.openxmlformats.org/drawingml/2006/main" noGrp="1"/>
          </p:cNvSpPr>
          <p:nvPr/>
        </p:nvSpPr>
        <p:spPr>
          <a:xfrm xmlns:a="http://schemas.openxmlformats.org/drawingml/2006/main">
            <a:off x="9810750" y="5753100"/>
            <a:ext cx="4619625"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650" b="0">
                <a:solidFill>
                  <a:srgbClr val="59646A"/>
                </a:solidFill>
                <a:latin typeface="Arial"/>
                <a:ea typeface="Arial"/>
                <a:cs typeface="Arial"/>
              </a:defRPr>
            </a:pPr>
            <a:r>
              <a:rPr sz="1650" b="0">
                <a:solidFill>
                  <a:srgbClr val="59646A"/>
                </a:solidFill>
                <a:latin typeface="Arial"/>
                <a:ea typeface="Arial"/>
                <a:cs typeface="Arial"/>
              </a:rPr>
              <a:t>S1: downlight dimmer.</a:t>
            </a:r>
          </a:p>
          <a:p xmlns:a="http://schemas.openxmlformats.org/drawingml/2006/main">
            <a:pPr algn="l">
              <a:defRPr sz="1650" b="0">
                <a:solidFill>
                  <a:srgbClr val="59646A"/>
                </a:solidFill>
                <a:latin typeface="Arial"/>
                <a:ea typeface="Arial"/>
                <a:cs typeface="Arial"/>
              </a:defRPr>
            </a:pPr>
            <a:r>
              <a:rPr sz="1650" b="0">
                <a:solidFill>
                  <a:srgbClr val="59646A"/>
                </a:solidFill>
                <a:latin typeface="Arial"/>
                <a:ea typeface="Arial"/>
                <a:cs typeface="Arial"/>
              </a:rPr>
              <a:t>S2: independent fan control.</a:t>
            </a:r>
          </a:p>
          <a:p xmlns:a="http://schemas.openxmlformats.org/drawingml/2006/main">
            <a:pPr algn="l">
              <a:defRPr sz="1650" b="0">
                <a:solidFill>
                  <a:srgbClr val="59646A"/>
                </a:solidFill>
                <a:latin typeface="Arial"/>
                <a:ea typeface="Arial"/>
                <a:cs typeface="Arial"/>
              </a:defRPr>
            </a:pPr>
            <a:r>
              <a:rPr sz="1650" b="0">
                <a:solidFill>
                  <a:srgbClr val="59646A"/>
                </a:solidFill>
                <a:latin typeface="Arial"/>
                <a:ea typeface="Arial"/>
                <a:cs typeface="Arial"/>
              </a:rPr>
              <a:t>On short wall return. Final position, height and door swing to confirm.</a:t>
            </a:r>
          </a:p>
        </p:txBody>
      </p:sp>
      <p:sp>
        <p:nvSpPr>
          <p:cNvPr id="62" name="object-124">
            <a:extLst xmlns:a="http://schemas.openxmlformats.org/drawingml/2006/main">
              <a:ext uri="{FF2B5EF4-FFF2-40B4-BE49-F238E27FC236}">
                <a16:creationId xmlns:a16="http://schemas.microsoft.com/office/drawing/2014/main" id="{EBE38C0B-589F-46EB-A59D-770094114CC1}"/>
              </a:ext>
            </a:extLst>
          </p:cNvPr>
          <p:cNvSpPr>
            <a:spLocks xmlns:a="http://schemas.openxmlformats.org/drawingml/2006/main" noGrp="1"/>
          </p:cNvSpPr>
          <p:nvPr/>
        </p:nvSpPr>
        <p:spPr>
          <a:xfrm xmlns:a="http://schemas.openxmlformats.org/drawingml/2006/main">
            <a:off x="9810750" y="6962775"/>
            <a:ext cx="461962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1">
                <a:solidFill>
                  <a:srgbClr val="202A2F"/>
                </a:solidFill>
                <a:latin typeface="Arial"/>
                <a:ea typeface="Arial"/>
                <a:cs typeface="Arial"/>
              </a:defRPr>
            </a:pPr>
            <a:r>
              <a:rPr sz="1800" b="1">
                <a:solidFill>
                  <a:srgbClr val="202A2F"/>
                </a:solidFill>
                <a:latin typeface="Arial"/>
                <a:ea typeface="Arial"/>
                <a:cs typeface="Arial"/>
              </a:rPr>
              <a:t>Downlight coordinates</a:t>
            </a:r>
          </a:p>
        </p:txBody>
      </p:sp>
      <p:sp>
        <p:nvSpPr>
          <p:cNvPr id="63" name="object-125">
            <a:extLst xmlns:a="http://schemas.openxmlformats.org/drawingml/2006/main">
              <a:ext uri="{FF2B5EF4-FFF2-40B4-BE49-F238E27FC236}">
                <a16:creationId xmlns:a16="http://schemas.microsoft.com/office/drawing/2014/main" id="{F77E1819-82F6-496E-A1B9-E76D01FF7BB6}"/>
              </a:ext>
            </a:extLst>
          </p:cNvPr>
          <p:cNvSpPr>
            <a:spLocks xmlns:a="http://schemas.openxmlformats.org/drawingml/2006/main" noGrp="1"/>
          </p:cNvSpPr>
          <p:nvPr/>
        </p:nvSpPr>
        <p:spPr>
          <a:xfrm xmlns:a="http://schemas.openxmlformats.org/drawingml/2006/main">
            <a:off x="9810750" y="7324725"/>
            <a:ext cx="4619625"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59646A"/>
                </a:solidFill>
                <a:latin typeface="Arial"/>
                <a:ea typeface="Arial"/>
                <a:cs typeface="Arial"/>
              </a:defRPr>
            </a:pPr>
            <a:r>
              <a:rPr sz="1575" b="0">
                <a:solidFill>
                  <a:srgbClr val="59646A"/>
                </a:solidFill>
                <a:latin typeface="Arial"/>
                <a:ea typeface="Arial"/>
                <a:cs typeface="Arial"/>
              </a:rPr>
              <a:t>X = 1.10, 3.06, 5.02 m</a:t>
            </a:r>
          </a:p>
          <a:p xmlns:a="http://schemas.openxmlformats.org/drawingml/2006/main">
            <a:pPr algn="l">
              <a:defRPr sz="1575" b="0">
                <a:solidFill>
                  <a:srgbClr val="59646A"/>
                </a:solidFill>
                <a:latin typeface="Arial"/>
                <a:ea typeface="Arial"/>
                <a:cs typeface="Arial"/>
              </a:defRPr>
            </a:pPr>
            <a:r>
              <a:rPr sz="1575" b="0">
                <a:solidFill>
                  <a:srgbClr val="59646A"/>
                </a:solidFill>
                <a:latin typeface="Arial"/>
                <a:ea typeface="Arial"/>
                <a:cs typeface="Arial"/>
              </a:rPr>
              <a:t>Y = 0.85 and 3.48 m</a:t>
            </a:r>
          </a:p>
        </p:txBody>
      </p:sp>
    </p:spTree>
    <p:extLst>
      <p:ext uri="{BB962C8B-B14F-4D97-AF65-F5344CB8AC3E}">
        <p14:creationId xmlns:p14="http://schemas.microsoft.com/office/powerpoint/2010/main" val="5366183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object-126">
            <a:extLst xmlns:a="http://schemas.openxmlformats.org/drawingml/2006/main">
              <a:ext uri="{FF2B5EF4-FFF2-40B4-BE49-F238E27FC236}">
                <a16:creationId xmlns:a16="http://schemas.microsoft.com/office/drawing/2014/main" id="{E45D5CE0-DB37-44A9-B1E1-26147131344C}"/>
              </a:ext>
            </a:extLst>
          </p:cNvPr>
          <p:cNvSpPr>
            <a:spLocks xmlns:a="http://schemas.openxmlformats.org/drawingml/2006/main" noGrp="1"/>
          </p:cNvSpPr>
          <p:nvPr/>
        </p:nvSpPr>
        <p:spPr>
          <a:xfrm xmlns:a="http://schemas.openxmlformats.org/drawingml/2006/main">
            <a:off x="609600" y="400050"/>
            <a:ext cx="13906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600" b="1">
                <a:solidFill>
                  <a:srgbClr val="202A2F"/>
                </a:solidFill>
                <a:latin typeface="Arial"/>
                <a:ea typeface="Arial"/>
                <a:cs typeface="Arial"/>
              </a:defRPr>
            </a:pPr>
            <a:r>
              <a:rPr sz="3600" b="1">
                <a:solidFill>
                  <a:srgbClr val="202A2F"/>
                </a:solidFill>
                <a:latin typeface="Arial"/>
                <a:ea typeface="Arial"/>
                <a:cs typeface="Arial"/>
              </a:rPr>
              <a:t>Outlet schedule and site coordination</a:t>
            </a:r>
          </a:p>
        </p:txBody>
      </p:sp>
      <p:sp>
        <p:nvSpPr>
          <p:cNvPr id="2" name="object-127">
            <a:extLst xmlns:a="http://schemas.openxmlformats.org/drawingml/2006/main">
              <a:ext uri="{FF2B5EF4-FFF2-40B4-BE49-F238E27FC236}">
                <a16:creationId xmlns:a16="http://schemas.microsoft.com/office/drawing/2014/main" id="{E41922FA-74F0-47DC-9029-2C91A9ED3A54}"/>
              </a:ext>
            </a:extLst>
          </p:cNvPr>
          <p:cNvSpPr>
            <a:spLocks xmlns:a="http://schemas.openxmlformats.org/drawingml/2006/main" noGrp="1"/>
          </p:cNvSpPr>
          <p:nvPr/>
        </p:nvSpPr>
        <p:spPr>
          <a:xfrm xmlns:a="http://schemas.openxmlformats.org/drawingml/2006/main">
            <a:off x="609600" y="1104900"/>
            <a:ext cx="13906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00" b="0">
                <a:solidFill>
                  <a:srgbClr val="59646A"/>
                </a:solidFill>
                <a:latin typeface="Arial"/>
                <a:ea typeface="Arial"/>
                <a:cs typeface="Arial"/>
              </a:defRPr>
            </a:pPr>
            <a:r>
              <a:rPr sz="1800" b="0">
                <a:solidFill>
                  <a:srgbClr val="59646A"/>
                </a:solidFill>
                <a:latin typeface="Arial"/>
                <a:ea typeface="Arial"/>
                <a:cs typeface="Arial"/>
              </a:rPr>
              <a:t>Quantities below are proposals for review with the electrician</a:t>
            </a:r>
          </a:p>
        </p:txBody>
      </p:sp>
      <p:sp>
        <p:nvSpPr>
          <p:cNvPr id="3" name="line-128">
            <a:extLst xmlns:a="http://schemas.openxmlformats.org/drawingml/2006/main">
              <a:ext uri="{FF2B5EF4-FFF2-40B4-BE49-F238E27FC236}">
                <a16:creationId xmlns:a16="http://schemas.microsoft.com/office/drawing/2014/main" id="{31A60E7D-D5DB-426A-AE75-315895644C31}"/>
              </a:ext>
            </a:extLst>
          </p:cNvPr>
          <p:cNvSpPr>
            <a:spLocks xmlns:a="http://schemas.openxmlformats.org/drawingml/2006/main" noGrp="1"/>
          </p:cNvSpPr>
          <p:nvPr/>
        </p:nvSpPr>
        <p:spPr>
          <a:xfrm xmlns:a="http://schemas.openxmlformats.org/drawingml/2006/main" flipV="0">
            <a:off x="609600" y="1647825"/>
            <a:ext cx="14020800" cy="953"/>
          </a:xfrm>
          <a:prstGeom xmlns:a="http://schemas.openxmlformats.org/drawingml/2006/main" prst="line">
            <a:avLst/>
          </a:prstGeom>
          <a:noFill xmlns:a="http://schemas.openxmlformats.org/drawingml/2006/main"/>
          <a:ln xmlns:a="http://schemas.openxmlformats.org/drawingml/2006/main" w="14288">
            <a:solidFill>
              <a:srgbClr val="CDD4D6"/>
            </a:solidFill>
            <a:prstDash val="solid"/>
          </a:ln>
        </p:spPr>
      </p:sp>
      <p:sp>
        <p:nvSpPr>
          <p:cNvPr id="4" name="object-129">
            <a:extLst xmlns:a="http://schemas.openxmlformats.org/drawingml/2006/main">
              <a:ext uri="{FF2B5EF4-FFF2-40B4-BE49-F238E27FC236}">
                <a16:creationId xmlns:a16="http://schemas.microsoft.com/office/drawing/2014/main" id="{FE8F782A-F1F5-432C-BEA6-19F34165BEDF}"/>
              </a:ext>
            </a:extLst>
          </p:cNvPr>
          <p:cNvSpPr>
            <a:spLocks xmlns:a="http://schemas.openxmlformats.org/drawingml/2006/main" noGrp="1"/>
          </p:cNvSpPr>
          <p:nvPr/>
        </p:nvSpPr>
        <p:spPr>
          <a:xfrm xmlns:a="http://schemas.openxmlformats.org/drawingml/2006/main">
            <a:off x="609600" y="7972425"/>
            <a:ext cx="13144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50" b="0">
                <a:solidFill>
                  <a:srgbClr val="59646A"/>
                </a:solidFill>
                <a:latin typeface="Arial"/>
                <a:ea typeface="Arial"/>
                <a:cs typeface="Arial"/>
              </a:defRPr>
            </a:pPr>
            <a:r>
              <a:rPr sz="1350" b="0">
                <a:solidFill>
                  <a:srgbClr val="59646A"/>
                </a:solidFill>
                <a:latin typeface="Arial"/>
                <a:ea typeface="Arial"/>
                <a:cs typeface="Arial"/>
              </a:rPr>
              <a:t>Proposed for electrician coordination. Verify on site. Model dimensions are approximate.</a:t>
            </a:r>
          </a:p>
        </p:txBody>
      </p:sp>
      <p:sp>
        <p:nvSpPr>
          <p:cNvPr id="5" name="object-130">
            <a:extLst xmlns:a="http://schemas.openxmlformats.org/drawingml/2006/main">
              <a:ext uri="{FF2B5EF4-FFF2-40B4-BE49-F238E27FC236}">
                <a16:creationId xmlns:a16="http://schemas.microsoft.com/office/drawing/2014/main" id="{60B9BBF7-C2C9-445B-A12A-96DACCD597BE}"/>
              </a:ext>
            </a:extLst>
          </p:cNvPr>
          <p:cNvSpPr>
            <a:spLocks xmlns:a="http://schemas.openxmlformats.org/drawingml/2006/main" noGrp="1"/>
          </p:cNvSpPr>
          <p:nvPr/>
        </p:nvSpPr>
        <p:spPr>
          <a:xfrm xmlns:a="http://schemas.openxmlformats.org/drawingml/2006/main">
            <a:off x="13811250" y="7972425"/>
            <a:ext cx="819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350" b="0">
                <a:solidFill>
                  <a:srgbClr val="59646A"/>
                </a:solidFill>
                <a:latin typeface="Arial"/>
                <a:ea typeface="Arial"/>
                <a:cs typeface="Arial"/>
              </a:defRPr>
            </a:pPr>
            <a:r>
              <a:rPr sz="1350" b="0">
                <a:solidFill>
                  <a:srgbClr val="59646A"/>
                </a:solidFill>
                <a:latin typeface="Arial"/>
                <a:ea typeface="Arial"/>
                <a:cs typeface="Arial"/>
              </a:rPr>
              <a:t>3 / 3</a:t>
            </a:r>
          </a:p>
        </p:txBody>
      </p:sp>
      <p:graphicFrame>
        <p:nvGraphicFramePr>
          <p:cNvPr id="15" name=""/>
          <p:cNvGraphicFramePr/>
          <p:nvPr/>
        </p:nvGraphicFramePr>
        <p:xfrm>
          <a:off xmlns:a="http://schemas.openxmlformats.org/drawingml/2006/main" x="609600" y="1914525"/>
          <a:ext xmlns:a="http://schemas.openxmlformats.org/drawingml/2006/main" cx="14020800" cy="4667250"/>
        </p:xfrm>
        <a:graphic xmlns:a="http://schemas.openxmlformats.org/drawingml/2006/main">
          <a:graphicData uri="http://schemas.openxmlformats.org/drawingml/2006/table">
            <a:tbl>
              <a:tblPr/>
              <a:tblGrid>
                <a:gridCol w="1190625"/>
                <a:gridCol w="2238375"/>
                <a:gridCol w="2095500"/>
                <a:gridCol w="1524000"/>
                <a:gridCol w="1924050"/>
                <a:gridCol w="5048250"/>
              </a:tblGrid>
              <a:tr h="518583">
                <a:tc>
                  <a:txBody>
                    <a:bodyPr/>
                    <a:lstStyle/>
                    <a:p>
                      <a:r>
                        <a:rPr sz="1575" b="1">
                          <a:solidFill>
                            <a:srgbClr val="FFFFFF"/>
                          </a:solidFill>
                          <a:latin typeface="Arial"/>
                          <a:ea typeface="Arial"/>
                          <a:cs typeface="Arial"/>
                        </a:rPr>
                        <a:t>ID</a:t>
                      </a:r>
                    </a:p>
                  </a:txBody>
                  <a:tcPr marL="114300" marR="114300" marT="95250" marB="95250" anchor="ctr">
                    <a:solidFill>
                      <a:srgbClr val="202A2F"/>
                    </a:solidFill>
                  </a:tcPr>
                </a:tc>
                <a:tc>
                  <a:txBody>
                    <a:bodyPr/>
                    <a:lstStyle/>
                    <a:p>
                      <a:r>
                        <a:rPr sz="1575" b="1">
                          <a:solidFill>
                            <a:srgbClr val="FFFFFF"/>
                          </a:solidFill>
                          <a:latin typeface="Arial"/>
                          <a:ea typeface="Arial"/>
                          <a:cs typeface="Arial"/>
                        </a:rPr>
                        <a:t>Location</a:t>
                      </a:r>
                    </a:p>
                  </a:txBody>
                  <a:tcPr marL="114300" marR="114300" marT="95250" marB="95250" anchor="ctr">
                    <a:solidFill>
                      <a:srgbClr val="202A2F"/>
                    </a:solidFill>
                  </a:tcPr>
                </a:tc>
                <a:tc>
                  <a:txBody>
                    <a:bodyPr/>
                    <a:lstStyle/>
                    <a:p>
                      <a:r>
                        <a:rPr sz="1575" b="1">
                          <a:solidFill>
                            <a:srgbClr val="FFFFFF"/>
                          </a:solidFill>
                          <a:latin typeface="Arial"/>
                          <a:ea typeface="Arial"/>
                          <a:cs typeface="Arial"/>
                        </a:rPr>
                        <a:t>Power sockets</a:t>
                      </a:r>
                    </a:p>
                  </a:txBody>
                  <a:tcPr marL="114300" marR="114300" marT="95250" marB="95250" anchor="ctr">
                    <a:solidFill>
                      <a:srgbClr val="202A2F"/>
                    </a:solidFill>
                  </a:tcPr>
                </a:tc>
                <a:tc>
                  <a:txBody>
                    <a:bodyPr/>
                    <a:lstStyle/>
                    <a:p>
                      <a:r>
                        <a:rPr sz="1575" b="1">
                          <a:solidFill>
                            <a:srgbClr val="FFFFFF"/>
                          </a:solidFill>
                          <a:latin typeface="Arial"/>
                          <a:ea typeface="Arial"/>
                          <a:cs typeface="Arial"/>
                        </a:rPr>
                        <a:t>Data</a:t>
                      </a:r>
                    </a:p>
                  </a:txBody>
                  <a:tcPr marL="114300" marR="114300" marT="95250" marB="95250" anchor="ctr">
                    <a:solidFill>
                      <a:srgbClr val="202A2F"/>
                    </a:solidFill>
                  </a:tcPr>
                </a:tc>
                <a:tc>
                  <a:txBody>
                    <a:bodyPr/>
                    <a:lstStyle/>
                    <a:p>
                      <a:r>
                        <a:rPr sz="1575" b="1">
                          <a:solidFill>
                            <a:srgbClr val="FFFFFF"/>
                          </a:solidFill>
                          <a:latin typeface="Arial"/>
                          <a:ea typeface="Arial"/>
                          <a:cs typeface="Arial"/>
                        </a:rPr>
                        <a:t>Plan X / Y (m)</a:t>
                      </a:r>
                    </a:p>
                  </a:txBody>
                  <a:tcPr marL="114300" marR="114300" marT="95250" marB="95250" anchor="ctr">
                    <a:solidFill>
                      <a:srgbClr val="202A2F"/>
                    </a:solidFill>
                  </a:tcPr>
                </a:tc>
                <a:tc>
                  <a:txBody>
                    <a:bodyPr/>
                    <a:lstStyle/>
                    <a:p>
                      <a:r>
                        <a:rPr sz="1575" b="1">
                          <a:solidFill>
                            <a:srgbClr val="FFFFFF"/>
                          </a:solidFill>
                          <a:latin typeface="Arial"/>
                          <a:ea typeface="Arial"/>
                          <a:cs typeface="Arial"/>
                        </a:rPr>
                        <a:t>Equipment</a:t>
                      </a:r>
                    </a:p>
                  </a:txBody>
                  <a:tcPr marL="114300" marR="114300" marT="95250" marB="95250" anchor="ctr">
                    <a:solidFill>
                      <a:srgbClr val="202A2F"/>
                    </a:solidFill>
                  </a:tcPr>
                </a:tc>
              </a:tr>
              <a:tr h="518583">
                <a:tc>
                  <a:txBody>
                    <a:bodyPr/>
                    <a:lstStyle/>
                    <a:p>
                      <a:r>
                        <a:rPr sz="1575">
                          <a:solidFill>
                            <a:srgbClr val="202A2F"/>
                          </a:solidFill>
                          <a:latin typeface="Arial"/>
                          <a:ea typeface="Arial"/>
                          <a:cs typeface="Arial"/>
                        </a:rPr>
                        <a:t>P1 / D1</a:t>
                      </a:r>
                    </a:p>
                  </a:txBody>
                  <a:tcPr marL="114300" marR="114300" marT="95250" marB="95250" anchor="ctr">
                    <a:solidFill>
                      <a:srgbClr val="FFFFFF"/>
                    </a:solidFill>
                  </a:tcPr>
                </a:tc>
                <a:tc>
                  <a:txBody>
                    <a:bodyPr/>
                    <a:lstStyle/>
                    <a:p>
                      <a:r>
                        <a:rPr sz="1575">
                          <a:solidFill>
                            <a:srgbClr val="202A2F"/>
                          </a:solidFill>
                          <a:latin typeface="Arial"/>
                          <a:ea typeface="Arial"/>
                          <a:cs typeface="Arial"/>
                        </a:rPr>
                        <a:t>Desk 1</a:t>
                      </a:r>
                    </a:p>
                  </a:txBody>
                  <a:tcPr marL="114300" marR="114300" marT="95250" marB="95250" anchor="ctr">
                    <a:solidFill>
                      <a:srgbClr val="FFFFFF"/>
                    </a:solidFill>
                  </a:tcPr>
                </a:tc>
                <a:tc>
                  <a:txBody>
                    <a:bodyPr/>
                    <a:lstStyle/>
                    <a:p>
                      <a:r>
                        <a:rPr sz="1575">
                          <a:solidFill>
                            <a:srgbClr val="202A2F"/>
                          </a:solidFill>
                          <a:latin typeface="Arial"/>
                          <a:ea typeface="Arial"/>
                          <a:cs typeface="Arial"/>
                        </a:rPr>
                        <a:t>2 doubles = 4</a:t>
                      </a:r>
                    </a:p>
                  </a:txBody>
                  <a:tcPr marL="114300" marR="114300" marT="95250" marB="95250" anchor="ctr">
                    <a:solidFill>
                      <a:srgbClr val="FFFFFF"/>
                    </a:solidFill>
                  </a:tcPr>
                </a:tc>
                <a:tc>
                  <a:txBody>
                    <a:bodyPr/>
                    <a:lstStyle/>
                    <a:p>
                      <a:r>
                        <a:rPr sz="1575">
                          <a:solidFill>
                            <a:srgbClr val="202A2F"/>
                          </a:solidFill>
                          <a:latin typeface="Arial"/>
                          <a:ea typeface="Arial"/>
                          <a:cs typeface="Arial"/>
                        </a:rPr>
                        <a:t>2 × Cat6</a:t>
                      </a:r>
                    </a:p>
                  </a:txBody>
                  <a:tcPr marL="114300" marR="114300" marT="95250" marB="95250" anchor="ctr">
                    <a:solidFill>
                      <a:srgbClr val="FFFFFF"/>
                    </a:solidFill>
                  </a:tcPr>
                </a:tc>
                <a:tc>
                  <a:txBody>
                    <a:bodyPr/>
                    <a:lstStyle/>
                    <a:p>
                      <a:r>
                        <a:rPr sz="1575">
                          <a:solidFill>
                            <a:srgbClr val="202A2F"/>
                          </a:solidFill>
                          <a:latin typeface="Arial"/>
                          <a:ea typeface="Arial"/>
                          <a:cs typeface="Arial"/>
                        </a:rPr>
                        <a:t>1.80 / 0.00</a:t>
                      </a:r>
                    </a:p>
                  </a:txBody>
                  <a:tcPr marL="114300" marR="114300" marT="95250" marB="95250" anchor="ctr">
                    <a:solidFill>
                      <a:srgbClr val="FFFFFF"/>
                    </a:solidFill>
                  </a:tcPr>
                </a:tc>
                <a:tc>
                  <a:txBody>
                    <a:bodyPr/>
                    <a:lstStyle/>
                    <a:p>
                      <a:r>
                        <a:rPr sz="1575">
                          <a:solidFill>
                            <a:srgbClr val="202A2F"/>
                          </a:solidFill>
                          <a:latin typeface="Arial"/>
                          <a:ea typeface="Arial"/>
                          <a:cs typeface="Arial"/>
                        </a:rPr>
                        <a:t>Samsung curved monitor, Mac mini, lamp + spare</a:t>
                      </a:r>
                    </a:p>
                  </a:txBody>
                  <a:tcPr marL="114300" marR="114300" marT="95250" marB="95250" anchor="ctr">
                    <a:solidFill>
                      <a:srgbClr val="FFFFFF"/>
                    </a:solidFill>
                  </a:tcPr>
                </a:tc>
              </a:tr>
              <a:tr h="518583">
                <a:tc>
                  <a:txBody>
                    <a:bodyPr/>
                    <a:lstStyle/>
                    <a:p>
                      <a:r>
                        <a:rPr sz="1575">
                          <a:solidFill>
                            <a:srgbClr val="202A2F"/>
                          </a:solidFill>
                          <a:latin typeface="Arial"/>
                          <a:ea typeface="Arial"/>
                          <a:cs typeface="Arial"/>
                        </a:rPr>
                        <a:t>P2 / D2</a:t>
                      </a:r>
                    </a:p>
                  </a:txBody>
                  <a:tcPr marL="114300" marR="114300" marT="95250" marB="95250" anchor="ctr">
                    <a:solidFill>
                      <a:srgbClr val="F2F4F3"/>
                    </a:solidFill>
                  </a:tcPr>
                </a:tc>
                <a:tc>
                  <a:txBody>
                    <a:bodyPr/>
                    <a:lstStyle/>
                    <a:p>
                      <a:r>
                        <a:rPr sz="1575">
                          <a:solidFill>
                            <a:srgbClr val="202A2F"/>
                          </a:solidFill>
                          <a:latin typeface="Arial"/>
                          <a:ea typeface="Arial"/>
                          <a:cs typeface="Arial"/>
                        </a:rPr>
                        <a:t>Desk 2</a:t>
                      </a:r>
                    </a:p>
                  </a:txBody>
                  <a:tcPr marL="114300" marR="114300" marT="95250" marB="95250" anchor="ctr">
                    <a:solidFill>
                      <a:srgbClr val="F2F4F3"/>
                    </a:solidFill>
                  </a:tcPr>
                </a:tc>
                <a:tc>
                  <a:txBody>
                    <a:bodyPr/>
                    <a:lstStyle/>
                    <a:p>
                      <a:r>
                        <a:rPr sz="1575">
                          <a:solidFill>
                            <a:srgbClr val="202A2F"/>
                          </a:solidFill>
                          <a:latin typeface="Arial"/>
                          <a:ea typeface="Arial"/>
                          <a:cs typeface="Arial"/>
                        </a:rPr>
                        <a:t>2 doubles = 4</a:t>
                      </a:r>
                    </a:p>
                  </a:txBody>
                  <a:tcPr marL="114300" marR="114300" marT="95250" marB="95250" anchor="ctr">
                    <a:solidFill>
                      <a:srgbClr val="F2F4F3"/>
                    </a:solidFill>
                  </a:tcPr>
                </a:tc>
                <a:tc>
                  <a:txBody>
                    <a:bodyPr/>
                    <a:lstStyle/>
                    <a:p>
                      <a:r>
                        <a:rPr sz="1575">
                          <a:solidFill>
                            <a:srgbClr val="202A2F"/>
                          </a:solidFill>
                          <a:latin typeface="Arial"/>
                          <a:ea typeface="Arial"/>
                          <a:cs typeface="Arial"/>
                        </a:rPr>
                        <a:t>2 × Cat6</a:t>
                      </a:r>
                    </a:p>
                  </a:txBody>
                  <a:tcPr marL="114300" marR="114300" marT="95250" marB="95250" anchor="ctr">
                    <a:solidFill>
                      <a:srgbClr val="F2F4F3"/>
                    </a:solidFill>
                  </a:tcPr>
                </a:tc>
                <a:tc>
                  <a:txBody>
                    <a:bodyPr/>
                    <a:lstStyle/>
                    <a:p>
                      <a:r>
                        <a:rPr sz="1575">
                          <a:solidFill>
                            <a:srgbClr val="202A2F"/>
                          </a:solidFill>
                          <a:latin typeface="Arial"/>
                          <a:ea typeface="Arial"/>
                          <a:cs typeface="Arial"/>
                        </a:rPr>
                        <a:t>3.25 / 4.33</a:t>
                      </a:r>
                    </a:p>
                  </a:txBody>
                  <a:tcPr marL="114300" marR="114300" marT="95250" marB="95250" anchor="ctr">
                    <a:solidFill>
                      <a:srgbClr val="F2F4F3"/>
                    </a:solidFill>
                  </a:tcPr>
                </a:tc>
                <a:tc>
                  <a:txBody>
                    <a:bodyPr/>
                    <a:lstStyle/>
                    <a:p>
                      <a:r>
                        <a:rPr sz="1575">
                          <a:solidFill>
                            <a:srgbClr val="202A2F"/>
                          </a:solidFill>
                          <a:latin typeface="Arial"/>
                          <a:ea typeface="Arial"/>
                          <a:cs typeface="Arial"/>
                        </a:rPr>
                        <a:t>Samsung curved monitor, Mac mini, lamp + spare</a:t>
                      </a:r>
                    </a:p>
                  </a:txBody>
                  <a:tcPr marL="114300" marR="114300" marT="95250" marB="95250" anchor="ctr">
                    <a:solidFill>
                      <a:srgbClr val="F2F4F3"/>
                    </a:solidFill>
                  </a:tcPr>
                </a:tc>
              </a:tr>
              <a:tr h="518583">
                <a:tc>
                  <a:txBody>
                    <a:bodyPr/>
                    <a:lstStyle/>
                    <a:p>
                      <a:r>
                        <a:rPr sz="1575">
                          <a:solidFill>
                            <a:srgbClr val="202A2F"/>
                          </a:solidFill>
                          <a:latin typeface="Arial"/>
                          <a:ea typeface="Arial"/>
                          <a:cs typeface="Arial"/>
                        </a:rPr>
                        <a:t>P3 / D3</a:t>
                      </a:r>
                    </a:p>
                  </a:txBody>
                  <a:tcPr marL="114300" marR="114300" marT="95250" marB="95250" anchor="ctr">
                    <a:solidFill>
                      <a:srgbClr val="FFFFFF"/>
                    </a:solidFill>
                  </a:tcPr>
                </a:tc>
                <a:tc>
                  <a:txBody>
                    <a:bodyPr/>
                    <a:lstStyle/>
                    <a:p>
                      <a:r>
                        <a:rPr sz="1575">
                          <a:solidFill>
                            <a:srgbClr val="202A2F"/>
                          </a:solidFill>
                          <a:latin typeface="Arial"/>
                          <a:ea typeface="Arial"/>
                          <a:cs typeface="Arial"/>
                        </a:rPr>
                        <a:t>SMART Board</a:t>
                      </a:r>
                    </a:p>
                  </a:txBody>
                  <a:tcPr marL="114300" marR="114300" marT="95250" marB="95250" anchor="ctr">
                    <a:solidFill>
                      <a:srgbClr val="FFFFFF"/>
                    </a:solidFill>
                  </a:tcPr>
                </a:tc>
                <a:tc>
                  <a:txBody>
                    <a:bodyPr/>
                    <a:lstStyle/>
                    <a:p>
                      <a:r>
                        <a:rPr sz="1575">
                          <a:solidFill>
                            <a:srgbClr val="202A2F"/>
                          </a:solidFill>
                          <a:latin typeface="Arial"/>
                          <a:ea typeface="Arial"/>
                          <a:cs typeface="Arial"/>
                        </a:rPr>
                        <a:t>2 doubles = 4</a:t>
                      </a:r>
                    </a:p>
                  </a:txBody>
                  <a:tcPr marL="114300" marR="114300" marT="95250" marB="95250" anchor="ctr">
                    <a:solidFill>
                      <a:srgbClr val="FFFFFF"/>
                    </a:solidFill>
                  </a:tcPr>
                </a:tc>
                <a:tc>
                  <a:txBody>
                    <a:bodyPr/>
                    <a:lstStyle/>
                    <a:p>
                      <a:r>
                        <a:rPr sz="1575">
                          <a:solidFill>
                            <a:srgbClr val="202A2F"/>
                          </a:solidFill>
                          <a:latin typeface="Arial"/>
                          <a:ea typeface="Arial"/>
                          <a:cs typeface="Arial"/>
                        </a:rPr>
                        <a:t>2 × Cat6</a:t>
                      </a:r>
                    </a:p>
                  </a:txBody>
                  <a:tcPr marL="114300" marR="114300" marT="95250" marB="95250" anchor="ctr">
                    <a:solidFill>
                      <a:srgbClr val="FFFFFF"/>
                    </a:solidFill>
                  </a:tcPr>
                </a:tc>
                <a:tc>
                  <a:txBody>
                    <a:bodyPr/>
                    <a:lstStyle/>
                    <a:p>
                      <a:r>
                        <a:rPr sz="1575">
                          <a:solidFill>
                            <a:srgbClr val="202A2F"/>
                          </a:solidFill>
                          <a:latin typeface="Arial"/>
                          <a:ea typeface="Arial"/>
                          <a:cs typeface="Arial"/>
                        </a:rPr>
                        <a:t>6.12 / 2.02</a:t>
                      </a:r>
                    </a:p>
                  </a:txBody>
                  <a:tcPr marL="114300" marR="114300" marT="95250" marB="95250" anchor="ctr">
                    <a:solidFill>
                      <a:srgbClr val="FFFFFF"/>
                    </a:solidFill>
                  </a:tcPr>
                </a:tc>
                <a:tc>
                  <a:txBody>
                    <a:bodyPr/>
                    <a:lstStyle/>
                    <a:p>
                      <a:r>
                        <a:rPr sz="1575">
                          <a:solidFill>
                            <a:srgbClr val="202A2F"/>
                          </a:solidFill>
                          <a:latin typeface="Arial"/>
                          <a:ea typeface="Arial"/>
                          <a:cs typeface="Arial"/>
                        </a:rPr>
                        <a:t>Board, AV accessory and spare capacity</a:t>
                      </a:r>
                    </a:p>
                  </a:txBody>
                  <a:tcPr marL="114300" marR="114300" marT="95250" marB="95250" anchor="ctr">
                    <a:solidFill>
                      <a:srgbClr val="FFFFFF"/>
                    </a:solidFill>
                  </a:tcPr>
                </a:tc>
              </a:tr>
              <a:tr h="518583">
                <a:tc>
                  <a:txBody>
                    <a:bodyPr/>
                    <a:lstStyle/>
                    <a:p>
                      <a:r>
                        <a:rPr sz="1575">
                          <a:solidFill>
                            <a:srgbClr val="202A2F"/>
                          </a:solidFill>
                          <a:latin typeface="Arial"/>
                          <a:ea typeface="Arial"/>
                          <a:cs typeface="Arial"/>
                        </a:rPr>
                        <a:t>P4</a:t>
                      </a:r>
                    </a:p>
                  </a:txBody>
                  <a:tcPr marL="114300" marR="114300" marT="95250" marB="95250" anchor="ctr">
                    <a:solidFill>
                      <a:srgbClr val="F2F4F3"/>
                    </a:solidFill>
                  </a:tcPr>
                </a:tc>
                <a:tc>
                  <a:txBody>
                    <a:bodyPr/>
                    <a:lstStyle/>
                    <a:p>
                      <a:r>
                        <a:rPr sz="1575">
                          <a:solidFill>
                            <a:srgbClr val="202A2F"/>
                          </a:solidFill>
                          <a:latin typeface="Arial"/>
                          <a:ea typeface="Arial"/>
                          <a:cs typeface="Arial"/>
                        </a:rPr>
                        <a:t>Record station</a:t>
                      </a:r>
                    </a:p>
                  </a:txBody>
                  <a:tcPr marL="114300" marR="114300" marT="95250" marB="95250" anchor="ctr">
                    <a:solidFill>
                      <a:srgbClr val="F2F4F3"/>
                    </a:solidFill>
                  </a:tcPr>
                </a:tc>
                <a:tc>
                  <a:txBody>
                    <a:bodyPr/>
                    <a:lstStyle/>
                    <a:p>
                      <a:r>
                        <a:rPr sz="1575">
                          <a:solidFill>
                            <a:srgbClr val="202A2F"/>
                          </a:solidFill>
                          <a:latin typeface="Arial"/>
                          <a:ea typeface="Arial"/>
                          <a:cs typeface="Arial"/>
                        </a:rPr>
                        <a:t>2 doubles = 4</a:t>
                      </a:r>
                    </a:p>
                  </a:txBody>
                  <a:tcPr marL="114300" marR="114300" marT="95250" marB="95250" anchor="ctr">
                    <a:solidFill>
                      <a:srgbClr val="F2F4F3"/>
                    </a:solidFill>
                  </a:tcPr>
                </a:tc>
                <a:tc>
                  <a:txBody>
                    <a:bodyPr/>
                    <a:lstStyle/>
                    <a:p>
                      <a:r>
                        <a:rPr sz="1575">
                          <a:solidFill>
                            <a:srgbClr val="202A2F"/>
                          </a:solidFill>
                          <a:latin typeface="Arial"/>
                          <a:ea typeface="Arial"/>
                          <a:cs typeface="Arial"/>
                        </a:rPr>
                        <a:t>—</a:t>
                      </a:r>
                    </a:p>
                  </a:txBody>
                  <a:tcPr marL="114300" marR="114300" marT="95250" marB="95250" anchor="ctr">
                    <a:solidFill>
                      <a:srgbClr val="F2F4F3"/>
                    </a:solidFill>
                  </a:tcPr>
                </a:tc>
                <a:tc>
                  <a:txBody>
                    <a:bodyPr/>
                    <a:lstStyle/>
                    <a:p>
                      <a:r>
                        <a:rPr sz="1575">
                          <a:solidFill>
                            <a:srgbClr val="202A2F"/>
                          </a:solidFill>
                          <a:latin typeface="Arial"/>
                          <a:ea typeface="Arial"/>
                          <a:cs typeface="Arial"/>
                        </a:rPr>
                        <a:t>1.50 / 4.33</a:t>
                      </a:r>
                    </a:p>
                  </a:txBody>
                  <a:tcPr marL="114300" marR="114300" marT="95250" marB="95250" anchor="ctr">
                    <a:solidFill>
                      <a:srgbClr val="F2F4F3"/>
                    </a:solidFill>
                  </a:tcPr>
                </a:tc>
                <a:tc>
                  <a:txBody>
                    <a:bodyPr/>
                    <a:lstStyle/>
                    <a:p>
                      <a:r>
                        <a:rPr sz="1575">
                          <a:solidFill>
                            <a:srgbClr val="202A2F"/>
                          </a:solidFill>
                          <a:latin typeface="Arial"/>
                          <a:ea typeface="Arial"/>
                          <a:cs typeface="Arial"/>
                        </a:rPr>
                        <a:t>Turntable, 2 Sonos Ones and audio accessory</a:t>
                      </a:r>
                    </a:p>
                  </a:txBody>
                  <a:tcPr marL="114300" marR="114300" marT="95250" marB="95250" anchor="ctr">
                    <a:solidFill>
                      <a:srgbClr val="F2F4F3"/>
                    </a:solidFill>
                  </a:tcPr>
                </a:tc>
              </a:tr>
              <a:tr h="518583">
                <a:tc>
                  <a:txBody>
                    <a:bodyPr/>
                    <a:lstStyle/>
                    <a:p>
                      <a:r>
                        <a:rPr sz="1575">
                          <a:solidFill>
                            <a:srgbClr val="202A2F"/>
                          </a:solidFill>
                          <a:latin typeface="Arial"/>
                          <a:ea typeface="Arial"/>
                          <a:cs typeface="Arial"/>
                        </a:rPr>
                        <a:t>P5</a:t>
                      </a:r>
                    </a:p>
                  </a:txBody>
                  <a:tcPr marL="114300" marR="114300" marT="95250" marB="95250" anchor="ctr">
                    <a:solidFill>
                      <a:srgbClr val="FFFFFF"/>
                    </a:solidFill>
                  </a:tcPr>
                </a:tc>
                <a:tc>
                  <a:txBody>
                    <a:bodyPr/>
                    <a:lstStyle/>
                    <a:p>
                      <a:r>
                        <a:rPr sz="1575">
                          <a:solidFill>
                            <a:srgbClr val="202A2F"/>
                          </a:solidFill>
                          <a:latin typeface="Arial"/>
                          <a:ea typeface="Arial"/>
                          <a:cs typeface="Arial"/>
                        </a:rPr>
                        <a:t>Open music shelves</a:t>
                      </a:r>
                    </a:p>
                  </a:txBody>
                  <a:tcPr marL="114300" marR="114300" marT="95250" marB="95250" anchor="ctr">
                    <a:solidFill>
                      <a:srgbClr val="FFFFFF"/>
                    </a:solidFill>
                  </a:tcPr>
                </a:tc>
                <a:tc>
                  <a:txBody>
                    <a:bodyPr/>
                    <a:lstStyle/>
                    <a:p>
                      <a:r>
                        <a:rPr sz="1575">
                          <a:solidFill>
                            <a:srgbClr val="202A2F"/>
                          </a:solidFill>
                          <a:latin typeface="Arial"/>
                          <a:ea typeface="Arial"/>
                          <a:cs typeface="Arial"/>
                        </a:rPr>
                        <a:t>2 doubles = 4</a:t>
                      </a:r>
                    </a:p>
                  </a:txBody>
                  <a:tcPr marL="114300" marR="114300" marT="95250" marB="95250" anchor="ctr">
                    <a:solidFill>
                      <a:srgbClr val="FFFFFF"/>
                    </a:solidFill>
                  </a:tcPr>
                </a:tc>
                <a:tc>
                  <a:txBody>
                    <a:bodyPr/>
                    <a:lstStyle/>
                    <a:p>
                      <a:r>
                        <a:rPr sz="1575">
                          <a:solidFill>
                            <a:srgbClr val="202A2F"/>
                          </a:solidFill>
                          <a:latin typeface="Arial"/>
                          <a:ea typeface="Arial"/>
                          <a:cs typeface="Arial"/>
                        </a:rPr>
                        <a:t>—</a:t>
                      </a:r>
                    </a:p>
                  </a:txBody>
                  <a:tcPr marL="114300" marR="114300" marT="95250" marB="95250" anchor="ctr">
                    <a:solidFill>
                      <a:srgbClr val="FFFFFF"/>
                    </a:solidFill>
                  </a:tcPr>
                </a:tc>
                <a:tc>
                  <a:txBody>
                    <a:bodyPr/>
                    <a:lstStyle/>
                    <a:p>
                      <a:r>
                        <a:rPr sz="1575">
                          <a:solidFill>
                            <a:srgbClr val="202A2F"/>
                          </a:solidFill>
                          <a:latin typeface="Arial"/>
                          <a:ea typeface="Arial"/>
                          <a:cs typeface="Arial"/>
                        </a:rPr>
                        <a:t>6.12 / 3.62</a:t>
                      </a:r>
                    </a:p>
                  </a:txBody>
                  <a:tcPr marL="114300" marR="114300" marT="95250" marB="95250" anchor="ctr">
                    <a:solidFill>
                      <a:srgbClr val="FFFFFF"/>
                    </a:solidFill>
                  </a:tcPr>
                </a:tc>
                <a:tc>
                  <a:txBody>
                    <a:bodyPr/>
                    <a:lstStyle/>
                    <a:p>
                      <a:r>
                        <a:rPr sz="1575">
                          <a:solidFill>
                            <a:srgbClr val="202A2F"/>
                          </a:solidFill>
                          <a:latin typeface="Arial"/>
                          <a:ea typeface="Arial"/>
                          <a:cs typeface="Arial"/>
                        </a:rPr>
                        <a:t>Music gear and charging</a:t>
                      </a:r>
                    </a:p>
                  </a:txBody>
                  <a:tcPr marL="114300" marR="114300" marT="95250" marB="95250" anchor="ctr">
                    <a:solidFill>
                      <a:srgbClr val="FFFFFF"/>
                    </a:solidFill>
                  </a:tcPr>
                </a:tc>
              </a:tr>
              <a:tr h="518583">
                <a:tc>
                  <a:txBody>
                    <a:bodyPr/>
                    <a:lstStyle/>
                    <a:p>
                      <a:r>
                        <a:rPr sz="1575">
                          <a:solidFill>
                            <a:srgbClr val="202A2F"/>
                          </a:solidFill>
                          <a:latin typeface="Arial"/>
                          <a:ea typeface="Arial"/>
                          <a:cs typeface="Arial"/>
                        </a:rPr>
                        <a:t>P6</a:t>
                      </a:r>
                    </a:p>
                  </a:txBody>
                  <a:tcPr marL="114300" marR="114300" marT="95250" marB="95250" anchor="ctr">
                    <a:solidFill>
                      <a:srgbClr val="F2F4F3"/>
                    </a:solidFill>
                  </a:tcPr>
                </a:tc>
                <a:tc>
                  <a:txBody>
                    <a:bodyPr/>
                    <a:lstStyle/>
                    <a:p>
                      <a:r>
                        <a:rPr sz="1575">
                          <a:solidFill>
                            <a:srgbClr val="202A2F"/>
                          </a:solidFill>
                          <a:latin typeface="Arial"/>
                          <a:ea typeface="Arial"/>
                          <a:cs typeface="Arial"/>
                        </a:rPr>
                        <a:t>Guitar / amp area</a:t>
                      </a:r>
                    </a:p>
                  </a:txBody>
                  <a:tcPr marL="114300" marR="114300" marT="95250" marB="95250" anchor="ctr">
                    <a:solidFill>
                      <a:srgbClr val="F2F4F3"/>
                    </a:solidFill>
                  </a:tcPr>
                </a:tc>
                <a:tc>
                  <a:txBody>
                    <a:bodyPr/>
                    <a:lstStyle/>
                    <a:p>
                      <a:r>
                        <a:rPr sz="1575">
                          <a:solidFill>
                            <a:srgbClr val="202A2F"/>
                          </a:solidFill>
                          <a:latin typeface="Arial"/>
                          <a:ea typeface="Arial"/>
                          <a:cs typeface="Arial"/>
                        </a:rPr>
                        <a:t>1 double = 2</a:t>
                      </a:r>
                    </a:p>
                  </a:txBody>
                  <a:tcPr marL="114300" marR="114300" marT="95250" marB="95250" anchor="ctr">
                    <a:solidFill>
                      <a:srgbClr val="F2F4F3"/>
                    </a:solidFill>
                  </a:tcPr>
                </a:tc>
                <a:tc>
                  <a:txBody>
                    <a:bodyPr/>
                    <a:lstStyle/>
                    <a:p>
                      <a:r>
                        <a:rPr sz="1575">
                          <a:solidFill>
                            <a:srgbClr val="202A2F"/>
                          </a:solidFill>
                          <a:latin typeface="Arial"/>
                          <a:ea typeface="Arial"/>
                          <a:cs typeface="Arial"/>
                        </a:rPr>
                        <a:t>—</a:t>
                      </a:r>
                    </a:p>
                  </a:txBody>
                  <a:tcPr marL="114300" marR="114300" marT="95250" marB="95250" anchor="ctr">
                    <a:solidFill>
                      <a:srgbClr val="F2F4F3"/>
                    </a:solidFill>
                  </a:tcPr>
                </a:tc>
                <a:tc>
                  <a:txBody>
                    <a:bodyPr/>
                    <a:lstStyle/>
                    <a:p>
                      <a:r>
                        <a:rPr sz="1575">
                          <a:solidFill>
                            <a:srgbClr val="202A2F"/>
                          </a:solidFill>
                          <a:latin typeface="Arial"/>
                          <a:ea typeface="Arial"/>
                          <a:cs typeface="Arial"/>
                        </a:rPr>
                        <a:t>5.45 / 4.33</a:t>
                      </a:r>
                    </a:p>
                  </a:txBody>
                  <a:tcPr marL="114300" marR="114300" marT="95250" marB="95250" anchor="ctr">
                    <a:solidFill>
                      <a:srgbClr val="F2F4F3"/>
                    </a:solidFill>
                  </a:tcPr>
                </a:tc>
                <a:tc>
                  <a:txBody>
                    <a:bodyPr/>
                    <a:lstStyle/>
                    <a:p>
                      <a:r>
                        <a:rPr sz="1575">
                          <a:solidFill>
                            <a:srgbClr val="202A2F"/>
                          </a:solidFill>
                          <a:latin typeface="Arial"/>
                          <a:ea typeface="Arial"/>
                          <a:cs typeface="Arial"/>
                        </a:rPr>
                        <a:t>Amplifier and pedal / accessory supply</a:t>
                      </a:r>
                    </a:p>
                  </a:txBody>
                  <a:tcPr marL="114300" marR="114300" marT="95250" marB="95250" anchor="ctr">
                    <a:solidFill>
                      <a:srgbClr val="F2F4F3"/>
                    </a:solidFill>
                  </a:tcPr>
                </a:tc>
              </a:tr>
              <a:tr h="518583">
                <a:tc>
                  <a:txBody>
                    <a:bodyPr/>
                    <a:lstStyle/>
                    <a:p>
                      <a:r>
                        <a:rPr sz="1575">
                          <a:solidFill>
                            <a:srgbClr val="202A2F"/>
                          </a:solidFill>
                          <a:latin typeface="Arial"/>
                          <a:ea typeface="Arial"/>
                          <a:cs typeface="Arial"/>
                        </a:rPr>
                        <a:t>P7</a:t>
                      </a:r>
                    </a:p>
                  </a:txBody>
                  <a:tcPr marL="114300" marR="114300" marT="95250" marB="95250" anchor="ctr">
                    <a:solidFill>
                      <a:srgbClr val="FFFFFF"/>
                    </a:solidFill>
                  </a:tcPr>
                </a:tc>
                <a:tc>
                  <a:txBody>
                    <a:bodyPr/>
                    <a:lstStyle/>
                    <a:p>
                      <a:r>
                        <a:rPr sz="1575">
                          <a:solidFill>
                            <a:srgbClr val="202A2F"/>
                          </a:solidFill>
                          <a:latin typeface="Arial"/>
                          <a:ea typeface="Arial"/>
                          <a:cs typeface="Arial"/>
                        </a:rPr>
                        <a:t>130L Husky fridge</a:t>
                      </a:r>
                    </a:p>
                  </a:txBody>
                  <a:tcPr marL="114300" marR="114300" marT="95250" marB="95250" anchor="ctr">
                    <a:solidFill>
                      <a:srgbClr val="FFFFFF"/>
                    </a:solidFill>
                  </a:tcPr>
                </a:tc>
                <a:tc>
                  <a:txBody>
                    <a:bodyPr/>
                    <a:lstStyle/>
                    <a:p>
                      <a:r>
                        <a:rPr sz="1575">
                          <a:solidFill>
                            <a:srgbClr val="202A2F"/>
                          </a:solidFill>
                          <a:latin typeface="Arial"/>
                          <a:ea typeface="Arial"/>
                          <a:cs typeface="Arial"/>
                        </a:rPr>
                        <a:t>1 single = 1</a:t>
                      </a:r>
                    </a:p>
                  </a:txBody>
                  <a:tcPr marL="114300" marR="114300" marT="95250" marB="95250" anchor="ctr">
                    <a:solidFill>
                      <a:srgbClr val="FFFFFF"/>
                    </a:solidFill>
                  </a:tcPr>
                </a:tc>
                <a:tc>
                  <a:txBody>
                    <a:bodyPr/>
                    <a:lstStyle/>
                    <a:p>
                      <a:r>
                        <a:rPr sz="1575">
                          <a:solidFill>
                            <a:srgbClr val="202A2F"/>
                          </a:solidFill>
                          <a:latin typeface="Arial"/>
                          <a:ea typeface="Arial"/>
                          <a:cs typeface="Arial"/>
                        </a:rPr>
                        <a:t>—</a:t>
                      </a:r>
                    </a:p>
                  </a:txBody>
                  <a:tcPr marL="114300" marR="114300" marT="95250" marB="95250" anchor="ctr">
                    <a:solidFill>
                      <a:srgbClr val="FFFFFF"/>
                    </a:solidFill>
                  </a:tcPr>
                </a:tc>
                <a:tc>
                  <a:txBody>
                    <a:bodyPr/>
                    <a:lstStyle/>
                    <a:p>
                      <a:r>
                        <a:rPr sz="1575">
                          <a:solidFill>
                            <a:srgbClr val="202A2F"/>
                          </a:solidFill>
                          <a:latin typeface="Arial"/>
                          <a:ea typeface="Arial"/>
                          <a:cs typeface="Arial"/>
                        </a:rPr>
                        <a:t>4.30 / 0.00</a:t>
                      </a:r>
                    </a:p>
                  </a:txBody>
                  <a:tcPr marL="114300" marR="114300" marT="95250" marB="95250" anchor="ctr">
                    <a:solidFill>
                      <a:srgbClr val="FFFFFF"/>
                    </a:solidFill>
                  </a:tcPr>
                </a:tc>
                <a:tc>
                  <a:txBody>
                    <a:bodyPr/>
                    <a:lstStyle/>
                    <a:p>
                      <a:r>
                        <a:rPr sz="1575">
                          <a:solidFill>
                            <a:srgbClr val="202A2F"/>
                          </a:solidFill>
                          <a:latin typeface="Arial"/>
                          <a:ea typeface="Arial"/>
                          <a:cs typeface="Arial"/>
                        </a:rPr>
                        <a:t>One accessible connection beside the fridge</a:t>
                      </a:r>
                    </a:p>
                  </a:txBody>
                  <a:tcPr marL="114300" marR="114300" marT="95250" marB="95250" anchor="ctr">
                    <a:solidFill>
                      <a:srgbClr val="FFFFFF"/>
                    </a:solidFill>
                  </a:tcPr>
                </a:tc>
              </a:tr>
              <a:tr h="518583">
                <a:tc>
                  <a:txBody>
                    <a:bodyPr/>
                    <a:lstStyle/>
                    <a:p>
                      <a:r>
                        <a:rPr sz="1575">
                          <a:solidFill>
                            <a:srgbClr val="202A2F"/>
                          </a:solidFill>
                          <a:latin typeface="Arial"/>
                          <a:ea typeface="Arial"/>
                          <a:cs typeface="Arial"/>
                        </a:rPr>
                        <a:t>P8</a:t>
                      </a:r>
                    </a:p>
                  </a:txBody>
                  <a:tcPr marL="114300" marR="114300" marT="95250" marB="95250" anchor="ctr">
                    <a:solidFill>
                      <a:srgbClr val="F2F4F3"/>
                    </a:solidFill>
                  </a:tcPr>
                </a:tc>
                <a:tc>
                  <a:txBody>
                    <a:bodyPr/>
                    <a:lstStyle/>
                    <a:p>
                      <a:r>
                        <a:rPr sz="1575">
                          <a:solidFill>
                            <a:srgbClr val="202A2F"/>
                          </a:solidFill>
                          <a:latin typeface="Arial"/>
                          <a:ea typeface="Arial"/>
                          <a:cs typeface="Arial"/>
                        </a:rPr>
                        <a:t>Near entry</a:t>
                      </a:r>
                    </a:p>
                  </a:txBody>
                  <a:tcPr marL="114300" marR="114300" marT="95250" marB="95250" anchor="ctr">
                    <a:solidFill>
                      <a:srgbClr val="F2F4F3"/>
                    </a:solidFill>
                  </a:tcPr>
                </a:tc>
                <a:tc>
                  <a:txBody>
                    <a:bodyPr/>
                    <a:lstStyle/>
                    <a:p>
                      <a:r>
                        <a:rPr sz="1575">
                          <a:solidFill>
                            <a:srgbClr val="202A2F"/>
                          </a:solidFill>
                          <a:latin typeface="Arial"/>
                          <a:ea typeface="Arial"/>
                          <a:cs typeface="Arial"/>
                        </a:rPr>
                        <a:t>1 double = 2</a:t>
                      </a:r>
                    </a:p>
                  </a:txBody>
                  <a:tcPr marL="114300" marR="114300" marT="95250" marB="95250" anchor="ctr">
                    <a:solidFill>
                      <a:srgbClr val="F2F4F3"/>
                    </a:solidFill>
                  </a:tcPr>
                </a:tc>
                <a:tc>
                  <a:txBody>
                    <a:bodyPr/>
                    <a:lstStyle/>
                    <a:p>
                      <a:r>
                        <a:rPr sz="1575">
                          <a:solidFill>
                            <a:srgbClr val="202A2F"/>
                          </a:solidFill>
                          <a:latin typeface="Arial"/>
                          <a:ea typeface="Arial"/>
                          <a:cs typeface="Arial"/>
                        </a:rPr>
                        <a:t>—</a:t>
                      </a:r>
                    </a:p>
                  </a:txBody>
                  <a:tcPr marL="114300" marR="114300" marT="95250" marB="95250" anchor="ctr">
                    <a:solidFill>
                      <a:srgbClr val="F2F4F3"/>
                    </a:solidFill>
                  </a:tcPr>
                </a:tc>
                <a:tc>
                  <a:txBody>
                    <a:bodyPr/>
                    <a:lstStyle/>
                    <a:p>
                      <a:r>
                        <a:rPr sz="1575">
                          <a:solidFill>
                            <a:srgbClr val="202A2F"/>
                          </a:solidFill>
                          <a:latin typeface="Arial"/>
                          <a:ea typeface="Arial"/>
                          <a:cs typeface="Arial"/>
                        </a:rPr>
                        <a:t>5.72 / 0.00</a:t>
                      </a:r>
                    </a:p>
                  </a:txBody>
                  <a:tcPr marL="114300" marR="114300" marT="95250" marB="95250" anchor="ctr">
                    <a:solidFill>
                      <a:srgbClr val="F2F4F3"/>
                    </a:solidFill>
                  </a:tcPr>
                </a:tc>
                <a:tc>
                  <a:txBody>
                    <a:bodyPr/>
                    <a:lstStyle/>
                    <a:p>
                      <a:r>
                        <a:rPr sz="1575">
                          <a:solidFill>
                            <a:srgbClr val="202A2F"/>
                          </a:solidFill>
                          <a:latin typeface="Arial"/>
                          <a:ea typeface="Arial"/>
                          <a:cs typeface="Arial"/>
                        </a:rPr>
                        <a:t>Cleaning and general use</a:t>
                      </a:r>
                    </a:p>
                  </a:txBody>
                  <a:tcPr marL="114300" marR="114300" marT="95250" marB="95250" anchor="ctr">
                    <a:solidFill>
                      <a:srgbClr val="F2F4F3"/>
                    </a:solidFill>
                  </a:tcPr>
                </a:tc>
              </a:tr>
            </a:tbl>
          </a:graphicData>
        </a:graphic>
      </p:graphicFrame>
      <p:sp>
        <p:nvSpPr>
          <p:cNvPr id="7" name="object-131">
            <a:extLst xmlns:a="http://schemas.openxmlformats.org/drawingml/2006/main">
              <a:ext uri="{FF2B5EF4-FFF2-40B4-BE49-F238E27FC236}">
                <a16:creationId xmlns:a16="http://schemas.microsoft.com/office/drawing/2014/main" id="{8F5B8A6F-9E92-4D5E-B84F-8775FD65FF55}"/>
              </a:ext>
            </a:extLst>
          </p:cNvPr>
          <p:cNvSpPr>
            <a:spLocks xmlns:a="http://schemas.openxmlformats.org/drawingml/2006/main" noGrp="1"/>
          </p:cNvSpPr>
          <p:nvPr/>
        </p:nvSpPr>
        <p:spPr>
          <a:xfrm xmlns:a="http://schemas.openxmlformats.org/drawingml/2006/main">
            <a:off x="609600" y="6772275"/>
            <a:ext cx="140208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025" b="1">
                <a:solidFill>
                  <a:srgbClr val="202A2F"/>
                </a:solidFill>
                <a:latin typeface="Arial"/>
                <a:ea typeface="Arial"/>
                <a:cs typeface="Arial"/>
              </a:defRPr>
            </a:pPr>
            <a:r>
              <a:rPr sz="2025" b="1">
                <a:solidFill>
                  <a:srgbClr val="202A2F"/>
                </a:solidFill>
                <a:latin typeface="Arial"/>
                <a:ea typeface="Arial"/>
                <a:cs typeface="Arial"/>
              </a:rPr>
              <a:t>Proposed total: 25 sockets across 8 locations, plus 6 Cat6 ports</a:t>
            </a:r>
          </a:p>
        </p:txBody>
      </p:sp>
      <p:sp>
        <p:nvSpPr>
          <p:cNvPr id="8" name="object-132">
            <a:extLst xmlns:a="http://schemas.openxmlformats.org/drawingml/2006/main">
              <a:ext uri="{FF2B5EF4-FFF2-40B4-BE49-F238E27FC236}">
                <a16:creationId xmlns:a16="http://schemas.microsoft.com/office/drawing/2014/main" id="{F30699ED-E9BB-47F9-8D60-2A783D6DB2F6}"/>
              </a:ext>
            </a:extLst>
          </p:cNvPr>
          <p:cNvSpPr>
            <a:spLocks xmlns:a="http://schemas.openxmlformats.org/drawingml/2006/main" noGrp="1"/>
          </p:cNvSpPr>
          <p:nvPr/>
        </p:nvSpPr>
        <p:spPr>
          <a:xfrm xmlns:a="http://schemas.openxmlformats.org/drawingml/2006/main">
            <a:off x="609600" y="7296150"/>
            <a:ext cx="8953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575" b="0">
                <a:solidFill>
                  <a:srgbClr val="59646A"/>
                </a:solidFill>
                <a:latin typeface="Arial"/>
                <a:ea typeface="Arial"/>
                <a:cs typeface="Arial"/>
              </a:defRPr>
            </a:pPr>
            <a:r>
              <a:rPr sz="1575" b="0">
                <a:solidFill>
                  <a:srgbClr val="59646A"/>
                </a:solidFill>
                <a:latin typeface="Arial"/>
                <a:ea typeface="Arial"/>
                <a:cs typeface="Arial"/>
              </a:rPr>
              <a:t>Confirm existing services, final mounting heights and cable routes on site. Keep outlets clear of the SMART Board mount, furniture backs and curtain hardware.</a:t>
            </a:r>
          </a:p>
        </p:txBody>
      </p:sp>
      <p:sp>
        <p:nvSpPr>
          <p:cNvPr id="9" name="object-133">
            <a:extLst xmlns:a="http://schemas.openxmlformats.org/drawingml/2006/main">
              <a:ext uri="{FF2B5EF4-FFF2-40B4-BE49-F238E27FC236}">
                <a16:creationId xmlns:a16="http://schemas.microsoft.com/office/drawing/2014/main" id="{5A7E4908-B5A3-4F50-BB30-527925071ACD}"/>
              </a:ext>
            </a:extLst>
          </p:cNvPr>
          <p:cNvSpPr>
            <a:spLocks xmlns:a="http://schemas.openxmlformats.org/drawingml/2006/main" noGrp="1"/>
          </p:cNvSpPr>
          <p:nvPr/>
        </p:nvSpPr>
        <p:spPr>
          <a:xfrm xmlns:a="http://schemas.openxmlformats.org/drawingml/2006/main">
            <a:off x="9906000" y="7296150"/>
            <a:ext cx="4724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p xmlns:a="http://schemas.openxmlformats.org/drawingml/2006/main">
            <a:pPr algn="l">
              <a:defRPr sz="1575" b="0">
                <a:solidFill>
                  <a:srgbClr val="59646A"/>
                </a:solidFill>
                <a:latin typeface="Arial"/>
                <a:ea typeface="Arial"/>
                <a:cs typeface="Arial"/>
              </a:defRPr>
            </a:pPr>
            <a:r>
              <a:rPr sz="1575" b="0">
                <a:solidFill>
                  <a:srgbClr val="59646A"/>
                </a:solidFill>
                <a:latin typeface="Arial"/>
                <a:ea typeface="Arial"/>
                <a:cs typeface="Arial"/>
              </a:rPr>
              <a:t>Fridge: allow 150 mm rear/sides/top provisionally. Confirm the actual unit manual and door swing.</a:t>
            </a:r>
          </a:p>
        </p:txBody>
      </p:sp>
    </p:spTree>
    <p:extLst>
      <p:ext uri="{BB962C8B-B14F-4D97-AF65-F5344CB8AC3E}">
        <p14:creationId xmlns:p14="http://schemas.microsoft.com/office/powerpoint/2010/main" val="10449300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2026-09-24T22:12:28.1320000Z</dcterms:created>
  <dcterms:modified xsi:type="dcterms:W3CDTF">2026-09-24T22:12:28.1320000Z</dcterms:modified>
</coreProperties>
</file>